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30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7812AE23-C9C1-479C-933D-93A068B14D1F}"/>
    <pc:docChg chg="modSld">
      <pc:chgData name="Lisa Lodge" userId="d634b5c5-f352-4946-a5cb-fd82c93dff60" providerId="ADAL" clId="{7812AE23-C9C1-479C-933D-93A068B14D1F}" dt="2025-09-24T08:42:49.063" v="0" actId="1036"/>
      <pc:docMkLst>
        <pc:docMk/>
      </pc:docMkLst>
      <pc:sldChg chg="modSp mod">
        <pc:chgData name="Lisa Lodge" userId="d634b5c5-f352-4946-a5cb-fd82c93dff60" providerId="ADAL" clId="{7812AE23-C9C1-479C-933D-93A068B14D1F}" dt="2025-09-24T08:42:49.063" v="0" actId="1036"/>
        <pc:sldMkLst>
          <pc:docMk/>
          <pc:sldMk cId="3871281771" sldId="282"/>
        </pc:sldMkLst>
        <pc:picChg chg="mod">
          <ac:chgData name="Lisa Lodge" userId="d634b5c5-f352-4946-a5cb-fd82c93dff60" providerId="ADAL" clId="{7812AE23-C9C1-479C-933D-93A068B14D1F}" dt="2025-09-24T08:42:49.063" v="0" actId="1036"/>
          <ac:picMkLst>
            <pc:docMk/>
            <pc:sldMk cId="3871281771" sldId="282"/>
            <ac:picMk id="3" creationId="{8E74DE94-09F2-E65B-BE37-95855F114A2C}"/>
          </ac:picMkLst>
        </pc:picChg>
      </pc:sldChg>
    </pc:docChg>
  </pc:docChgLst>
  <pc:docChgLst>
    <pc:chgData name="Katie Naughton" userId="802ff680-40f4-436a-9113-27759731b30a" providerId="ADAL" clId="{90B90AD5-1F49-42AB-96C8-3327577F8B77}"/>
    <pc:docChg chg="modSld">
      <pc:chgData name="Katie Naughton" userId="802ff680-40f4-436a-9113-27759731b30a" providerId="ADAL" clId="{90B90AD5-1F49-42AB-96C8-3327577F8B77}" dt="2025-09-24T13:10:40.350" v="0" actId="14100"/>
      <pc:docMkLst>
        <pc:docMk/>
      </pc:docMkLst>
      <pc:sldChg chg="modSp mod">
        <pc:chgData name="Katie Naughton" userId="802ff680-40f4-436a-9113-27759731b30a" providerId="ADAL" clId="{90B90AD5-1F49-42AB-96C8-3327577F8B77}" dt="2025-09-24T13:10:40.350" v="0" actId="14100"/>
        <pc:sldMkLst>
          <pc:docMk/>
          <pc:sldMk cId="3871281771" sldId="282"/>
        </pc:sldMkLst>
        <pc:spChg chg="mod">
          <ac:chgData name="Katie Naughton" userId="802ff680-40f4-436a-9113-27759731b30a" providerId="ADAL" clId="{90B90AD5-1F49-42AB-96C8-3327577F8B77}" dt="2025-09-24T13:10:40.350" v="0" actId="14100"/>
          <ac:spMkLst>
            <pc:docMk/>
            <pc:sldMk cId="3871281771" sldId="282"/>
            <ac:spMk id="5" creationId="{451BED76-3D89-B7AB-1BCC-F3B57993212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articles/c1mxr3djg8d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YrCDL7Y7HBY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://www.youtube.com/watch?v=YrCDL7Y7HBY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bc.co.uk/newsround/articles/c1mxr3djg8do" TargetMode="External"/><Relationship Id="rId5" Type="http://schemas.openxmlformats.org/officeDocument/2006/relationships/hyperlink" Target="http://www.youtube.com/watch?v=fEViRs7bFJo" TargetMode="External"/><Relationship Id="rId4" Type="http://schemas.openxmlformats.org/officeDocument/2006/relationships/hyperlink" Target="http://www.bbc.com/news/business-63071930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unning&#10;&#10;AI-generated content may be incorrect.">
            <a:extLst>
              <a:ext uri="{FF2B5EF4-FFF2-40B4-BE49-F238E27FC236}">
                <a16:creationId xmlns:a16="http://schemas.microsoft.com/office/drawing/2014/main" id="{D1FD4F38-CA36-FA7E-74E1-544E9E9EA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unning&#10;&#10;AI-generated content may be incorrect.">
            <a:extLst>
              <a:ext uri="{FF2B5EF4-FFF2-40B4-BE49-F238E27FC236}">
                <a16:creationId xmlns:a16="http://schemas.microsoft.com/office/drawing/2014/main" id="{470DBCC7-6778-F9E5-3331-241DF9CCD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running on a grassy hill&#10;&#10;AI-generated content may be incorrect.">
            <a:extLst>
              <a:ext uri="{FF2B5EF4-FFF2-40B4-BE49-F238E27FC236}">
                <a16:creationId xmlns:a16="http://schemas.microsoft.com/office/drawing/2014/main" id="{8E74DE94-09F2-E65B-BE37-95855F114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7B1DC38-5F36-BDD6-DC4E-4FA0FB5B29F5}"/>
              </a:ext>
            </a:extLst>
          </p:cNvPr>
          <p:cNvSpPr/>
          <p:nvPr/>
        </p:nvSpPr>
        <p:spPr>
          <a:xfrm>
            <a:off x="6943442" y="510848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51BED76-3D89-B7AB-1BCC-F3B57993212E}"/>
              </a:ext>
            </a:extLst>
          </p:cNvPr>
          <p:cNvSpPr/>
          <p:nvPr/>
        </p:nvSpPr>
        <p:spPr>
          <a:xfrm>
            <a:off x="6725866" y="5357275"/>
            <a:ext cx="723014" cy="276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5159FE9-2334-C110-0816-797FA6ED6B23}"/>
              </a:ext>
            </a:extLst>
          </p:cNvPr>
          <p:cNvSpPr/>
          <p:nvPr/>
        </p:nvSpPr>
        <p:spPr>
          <a:xfrm>
            <a:off x="6792515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0B916B5A-508F-ADFB-F11A-381096C15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B534082A-5031-AAB3-A447-71C6CDBAC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unning with a person in a vest&#10;&#10;AI-generated content may be incorrect.">
            <a:extLst>
              <a:ext uri="{FF2B5EF4-FFF2-40B4-BE49-F238E27FC236}">
                <a16:creationId xmlns:a16="http://schemas.microsoft.com/office/drawing/2014/main" id="{8DDD09CD-06C1-903F-0E1E-53CB8F9D4A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park run&#10;&#10;AI-generated content may be incorrect.">
            <a:extLst>
              <a:ext uri="{FF2B5EF4-FFF2-40B4-BE49-F238E27FC236}">
                <a16:creationId xmlns:a16="http://schemas.microsoft.com/office/drawing/2014/main" id="{60D0F73B-6B6C-8EDD-6754-1F12FADBC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cleaning up&#10;&#10;AI-generated content may be incorrect.">
            <a:extLst>
              <a:ext uri="{FF2B5EF4-FFF2-40B4-BE49-F238E27FC236}">
                <a16:creationId xmlns:a16="http://schemas.microsoft.com/office/drawing/2014/main" id="{A433168E-3673-58BD-B79D-25DB5D2A1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unning&#10;&#10;AI-generated content may be incorrect.">
            <a:extLst>
              <a:ext uri="{FF2B5EF4-FFF2-40B4-BE49-F238E27FC236}">
                <a16:creationId xmlns:a16="http://schemas.microsoft.com/office/drawing/2014/main" id="{D588669E-289A-60CC-5668-E73BDF2D1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running in a park&#10;&#10;AI-generated content may be incorrect.">
            <a:extLst>
              <a:ext uri="{FF2B5EF4-FFF2-40B4-BE49-F238E27FC236}">
                <a16:creationId xmlns:a16="http://schemas.microsoft.com/office/drawing/2014/main" id="{AB745231-8766-8FE3-9FD2-25369A7C9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19E688CB-1ED8-FED4-617A-74D164595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339FA126-E31B-E77C-E9FA-40D795A6F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6432265F-A727-97AA-329B-84F7E9D08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health&#10;&#10;AI-generated content may be incorrect.">
            <a:extLst>
              <a:ext uri="{FF2B5EF4-FFF2-40B4-BE49-F238E27FC236}">
                <a16:creationId xmlns:a16="http://schemas.microsoft.com/office/drawing/2014/main" id="{BCE9D20C-A2CE-CA8E-0B51-900831CCF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types of vocabulary&#10;&#10;AI-generated content may be incorrect.">
            <a:extLst>
              <a:ext uri="{FF2B5EF4-FFF2-40B4-BE49-F238E27FC236}">
                <a16:creationId xmlns:a16="http://schemas.microsoft.com/office/drawing/2014/main" id="{AC6E0830-5EBB-2198-B71A-746E1864B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text boxes&#10;&#10;AI-generated content may be incorrect.">
            <a:extLst>
              <a:ext uri="{FF2B5EF4-FFF2-40B4-BE49-F238E27FC236}">
                <a16:creationId xmlns:a16="http://schemas.microsoft.com/office/drawing/2014/main" id="{E49CFF0C-2086-B99A-0035-3F06C91A1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8CEB35E6-E6BF-982E-CB95-98D72A858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C4DC51A-0790-8DE2-2EC5-6A542737C388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E02840C-EDF6-3240-1DF6-AD108712E221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F8D74C9-4CD7-F9F9-A377-A10AA4DD2D6B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E0D545C9-ACCB-14B6-87B1-245BC5A6F1BD}"/>
              </a:ext>
            </a:extLst>
          </p:cNvPr>
          <p:cNvSpPr/>
          <p:nvPr/>
        </p:nvSpPr>
        <p:spPr>
          <a:xfrm>
            <a:off x="7406348" y="228183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E1B48134-D9CF-2464-4778-32F567F0F0E3}"/>
              </a:ext>
            </a:extLst>
          </p:cNvPr>
          <p:cNvSpPr/>
          <p:nvPr/>
        </p:nvSpPr>
        <p:spPr>
          <a:xfrm>
            <a:off x="7406348" y="1602880"/>
            <a:ext cx="3160051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7"/>
            <a:extLst>
              <a:ext uri="{FF2B5EF4-FFF2-40B4-BE49-F238E27FC236}">
                <a16:creationId xmlns:a16="http://schemas.microsoft.com/office/drawing/2014/main" id="{D5036E92-373F-B1AE-3795-5A068CF7EB3F}"/>
              </a:ext>
            </a:extLst>
          </p:cNvPr>
          <p:cNvSpPr/>
          <p:nvPr/>
        </p:nvSpPr>
        <p:spPr>
          <a:xfrm>
            <a:off x="7406348" y="1888641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unning&#10;&#10;AI-generated content may be incorrect.">
            <a:extLst>
              <a:ext uri="{FF2B5EF4-FFF2-40B4-BE49-F238E27FC236}">
                <a16:creationId xmlns:a16="http://schemas.microsoft.com/office/drawing/2014/main" id="{C02A9033-4AF0-C9C0-2ECA-6A374EB21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8DCF141-16C1-371E-CD9A-496EEE86069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78DC4BC-B5A1-F880-BE81-F28A92AFF0F4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BA96E8A-69DA-069C-8695-495D1C2D2E07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2DE0E43-32CF-8544-5659-80DCDC42CF7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58C414E9-71F4-628C-D242-8F6E9DCCA07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C3AB5DDE-F8E6-CF2A-FEB0-6CB1ACC74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CB8913C-6CF7-0EC7-7E7D-4F9ECC14048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C322744-4312-C0F3-35D7-31FD7924338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BFF80AC-CE8C-5EBC-6BD6-DDDA259E0E4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text and images&#10;&#10;AI-generated content may be incorrect.">
            <a:extLst>
              <a:ext uri="{FF2B5EF4-FFF2-40B4-BE49-F238E27FC236}">
                <a16:creationId xmlns:a16="http://schemas.microsoft.com/office/drawing/2014/main" id="{4914E3DE-175A-C421-BD1D-155DB5A3C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A50D9FA-19F5-4F21-0435-BC167F02C4A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4B4EF54-025A-5449-0695-78974BC89F3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E689880-E2C1-8AB1-2942-6962DA5FAB4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2025-09-26 at 05 AM</Schedule_Date>
    <Delivery_Option xmlns="4aed504c-ebe7-463e-82c7-15fe6339b33a">Schedule Delivery</Delivery_Option>
    <Schedule_ID xmlns="4aed504c-ebe7-463e-82c7-15fe6339b33a">4244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5FCAFAA-6FAE-4546-8301-FE9D797F3FE3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purl.org/dc/dcmitype/"/>
    <ds:schemaRef ds:uri="http://schemas.microsoft.com/office/infopath/2007/PartnerControls"/>
    <ds:schemaRef ds:uri="44790e13-f532-45ba-883a-ea4e13c1e09a"/>
    <ds:schemaRef ds:uri="2bba036e-3261-42ff-ac2c-3ab430ee1e45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20</cp:revision>
  <dcterms:created xsi:type="dcterms:W3CDTF">2022-03-08T17:50:39Z</dcterms:created>
  <dcterms:modified xsi:type="dcterms:W3CDTF">2025-09-24T13:10:51Z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