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58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82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ny May" userId="5c0ab7cc-8c60-403a-a710-9be25f0eeae4" providerId="ADAL" clId="{720E3C63-0B91-4687-A70A-74AF01CB09F9}"/>
    <pc:docChg chg="addSld modSld">
      <pc:chgData name="Jenny May" userId="5c0ab7cc-8c60-403a-a710-9be25f0eeae4" providerId="ADAL" clId="{720E3C63-0B91-4687-A70A-74AF01CB09F9}" dt="2026-02-11T14:51:32.559" v="5" actId="14100"/>
      <pc:docMkLst>
        <pc:docMk/>
      </pc:docMkLst>
      <pc:sldChg chg="addSp modSp new mod">
        <pc:chgData name="Jenny May" userId="5c0ab7cc-8c60-403a-a710-9be25f0eeae4" providerId="ADAL" clId="{720E3C63-0B91-4687-A70A-74AF01CB09F9}" dt="2026-02-11T14:51:32.559" v="5" actId="14100"/>
        <pc:sldMkLst>
          <pc:docMk/>
          <pc:sldMk cId="1397167637" sldId="261"/>
        </pc:sldMkLst>
        <pc:picChg chg="add mod">
          <ac:chgData name="Jenny May" userId="5c0ab7cc-8c60-403a-a710-9be25f0eeae4" providerId="ADAL" clId="{720E3C63-0B91-4687-A70A-74AF01CB09F9}" dt="2026-02-11T14:51:32.559" v="5" actId="14100"/>
          <ac:picMkLst>
            <pc:docMk/>
            <pc:sldMk cId="1397167637" sldId="261"/>
            <ac:picMk id="5" creationId="{D73F4150-5C1E-22ED-6844-303D94E82BBA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E91424-205D-0C9A-F385-AB56F0CE01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F400DF4-E114-CBFD-4374-F2629DEB31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9C299F-5BD3-437B-7EB8-80273B6DDA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8BB5F-8ED6-4045-9F46-1953F2449037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437E9A-B664-A904-314E-5CC9186F3D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C591FC-1A49-EE22-BE65-198A825274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6933F-B650-43E8-90AD-49667C6A89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105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B0E22A-F77E-AA16-32E8-743776969A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A54A21-484D-3E17-165A-2F27BEC308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7D2DAE-1245-20DA-293A-5C322315EE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8BB5F-8ED6-4045-9F46-1953F2449037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1F6050-62F7-7ECF-AB83-342CCFEBF3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5D8EE2-4504-8000-7DAD-C35A91AE9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6933F-B650-43E8-90AD-49667C6A89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841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938AE3-1415-62E4-0472-BC5D38A939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906E16-7F5E-4B4C-85D1-DEE5E232ED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061FF9-DB8F-CAC8-8B2D-186DEBBB19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8BB5F-8ED6-4045-9F46-1953F2449037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CDBE47-3866-17D3-7F67-EA1939C20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A94E63-AF47-7CBD-48A3-2944D8248D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6933F-B650-43E8-90AD-49667C6A89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1512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380AA1-3876-733F-9964-0E1366CE3D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C78617-0CA7-69E2-3494-E2506E77979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8ECDF3-8608-52AE-FB8C-079199C4A5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728A28-27C7-05BB-017F-FF5398268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8BB5F-8ED6-4045-9F46-1953F2449037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8291D6-2F08-CF1B-6B2B-647548B016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ACB1823-647B-0AF9-8A1C-4C05B3023B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6933F-B650-43E8-90AD-49667C6A89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96637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E9449E-704C-B400-54E0-9EB9D5C8F3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6F4E7A-5333-2696-C76F-5988F26E16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39BF4F-142E-E164-85CD-4D7707EE31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3D6950-B7F5-6CC2-A40E-6B0CE6D40E0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C52A0CF-8D45-32F8-9986-BBE6BCF2A6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C57D052-BA96-4053-5069-AB165997E3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8BB5F-8ED6-4045-9F46-1953F2449037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7950A91-6B4B-834A-7A8F-0B83000B1A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7A70812-EF2A-4E6E-BE18-BFBD5B776F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6933F-B650-43E8-90AD-49667C6A89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64636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B26F81-B641-1002-6415-93C4A9EFB4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24D7341-7F50-E2F3-1ABC-7DCF20B0E5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8BB5F-8ED6-4045-9F46-1953F2449037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05B4480-6FA6-0997-879D-C33D65C050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B95EF24-7CCA-DA5D-2CDB-B2BA7F0B83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6933F-B650-43E8-90AD-49667C6A89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21170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79D57B5-5C3B-A794-6F9E-6C66267D06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8BB5F-8ED6-4045-9F46-1953F2449037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89F76F-4AC9-CF84-73AD-615A37AC79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702A01-50F4-A2DF-0D40-30E0889406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6933F-B650-43E8-90AD-49667C6A89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3757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1459EF-5DB7-B22C-7BAE-5C5F326F00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5B8B29-4BF1-2952-E65B-486863FE50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DF7D55-BD5F-032A-2447-DB74B65BD4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0EB7A3-A3F5-EC1C-0A20-0FA5E85A0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8BB5F-8ED6-4045-9F46-1953F2449037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F0C546-7931-37E6-7D89-CF94FEB486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ACBE26-E479-7B98-8812-D155074F1B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6933F-B650-43E8-90AD-49667C6A89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09725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CD3B5C-CEEE-CB2B-D427-81B6F87EFF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DD43B2C-AC54-EC98-18FD-2CD06FAB31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30ED4C0-C059-47BC-B043-CA0914A77B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715EE7A-2BD9-C4B7-79B5-B80477C687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8BB5F-8ED6-4045-9F46-1953F2449037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4ADC86-1969-CE96-1EF7-5EAC4E1607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CD1BED-789C-231A-4B8A-692778B4B4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6933F-B650-43E8-90AD-49667C6A89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61372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7AD1A2-4088-C485-1BC9-23FFF06CFD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DD82C51-802C-5292-6F1B-AA38C98F94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B3B6F4-9F67-F8D4-E2DB-71A2C1C2D9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8BB5F-8ED6-4045-9F46-1953F2449037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36539F-24C3-623C-72D8-C75987A66B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128B5E-F4BF-907A-FC4F-DDD295ACD2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6933F-B650-43E8-90AD-49667C6A89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22914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97DBFED-6456-631D-0768-F6E172EDB0F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BDC2FE8-41BE-AC04-A263-12C1D82E4D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CE21EE-05E5-7D45-2AE2-20E7AAEA76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8BB5F-8ED6-4045-9F46-1953F2449037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39C6F7-C79A-8010-7AED-1BF0418371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971096-7560-C3DA-8D6B-A4310BAA1E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76933F-B650-43E8-90AD-49667C6A89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06423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6D95F75-72E2-3A59-1F4B-35933F9670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511C44-67AE-A382-B081-CE78FE62FF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9B6ED0-D642-F058-6403-A3D448EB97D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A48BB5F-8ED6-4045-9F46-1953F2449037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6A2D88-13B4-ED79-30FF-89FC03B46EB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5EE651-096B-7FA3-8D19-CCA7C959402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A76933F-B650-43E8-90AD-49667C6A89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1176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8F7149-C6E2-3F65-0C78-2A6F42848E1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Odysseus – Chapter 4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3452A91-7D10-2D85-7BCC-D2D77E3EFB1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18370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AF4FDA-DABA-0A0E-8CFA-A5376FB3F8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B33C74-B18B-D68F-7846-E02E508CDA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A book with text and a person on the beach&#10;&#10;AI-generated content may be incorrect.">
            <a:extLst>
              <a:ext uri="{FF2B5EF4-FFF2-40B4-BE49-F238E27FC236}">
                <a16:creationId xmlns:a16="http://schemas.microsoft.com/office/drawing/2014/main" id="{57ABF589-926A-F238-B1B8-3E4D410270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9192" y="117668"/>
            <a:ext cx="8655626" cy="6733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6203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020330-03E5-3D44-A845-5457E4FB13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735867-7D71-C3C0-A059-149B052133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A book with a person in a dress&#10;&#10;AI-generated content may be incorrect.">
            <a:extLst>
              <a:ext uri="{FF2B5EF4-FFF2-40B4-BE49-F238E27FC236}">
                <a16:creationId xmlns:a16="http://schemas.microsoft.com/office/drawing/2014/main" id="{1CCE1524-FD75-375E-4796-F26E8BB300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9687" y="0"/>
            <a:ext cx="8765913" cy="6915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8629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98C731-AD23-B281-EA05-2DC498CC5F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93E9F9-3666-9E02-B02E-3AC752E297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An open book with text on it&#10;&#10;AI-generated content may be incorrect.">
            <a:extLst>
              <a:ext uri="{FF2B5EF4-FFF2-40B4-BE49-F238E27FC236}">
                <a16:creationId xmlns:a16="http://schemas.microsoft.com/office/drawing/2014/main" id="{9E0262D8-A2CF-D6E2-5EFE-E9EC582BA6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9125" y="0"/>
            <a:ext cx="10171883" cy="6870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84478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21E44E-CF37-FF11-F54B-2987ECE880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E10688-B7A6-72EE-3F2B-82FC750446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An open book with text&#10;&#10;AI-generated content may be incorrect.">
            <a:extLst>
              <a:ext uri="{FF2B5EF4-FFF2-40B4-BE49-F238E27FC236}">
                <a16:creationId xmlns:a16="http://schemas.microsoft.com/office/drawing/2014/main" id="{E3187C0B-9C0E-3B6B-BB31-3C3F8AFF2A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9691" y="0"/>
            <a:ext cx="9314900" cy="6859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6014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03DF0A-3C82-2B26-8B02-AAF32F7FB4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F8FE6D-A767-58B0-28A6-9DB2819D45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A book with a couple of women lying on a bed&#10;&#10;AI-generated content may be incorrect.">
            <a:extLst>
              <a:ext uri="{FF2B5EF4-FFF2-40B4-BE49-F238E27FC236}">
                <a16:creationId xmlns:a16="http://schemas.microsoft.com/office/drawing/2014/main" id="{D73F4150-5C1E-22ED-6844-303D94E82B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-24571"/>
            <a:ext cx="10515599" cy="6907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1676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4</Words>
  <Application>Microsoft Office PowerPoint</Application>
  <PresentationFormat>Widescreen</PresentationFormat>
  <Paragraphs>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Aptos</vt:lpstr>
      <vt:lpstr>Aptos Display</vt:lpstr>
      <vt:lpstr>Arial</vt:lpstr>
      <vt:lpstr>Office Theme</vt:lpstr>
      <vt:lpstr>Odysseus – Chapter 4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Jenny May</dc:creator>
  <cp:lastModifiedBy>Jenny May</cp:lastModifiedBy>
  <cp:revision>1</cp:revision>
  <dcterms:created xsi:type="dcterms:W3CDTF">2026-02-11T14:46:44Z</dcterms:created>
  <dcterms:modified xsi:type="dcterms:W3CDTF">2026-02-11T14:51:37Z</dcterms:modified>
</cp:coreProperties>
</file>