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E8E827-E6A3-4067-B3E1-4F63CC451E9F}" v="1" dt="2026-06-11T07:47:42.5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15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nifer McMahon" userId="5b2891a2-cd58-4355-80ce-ad1a4025fbbe" providerId="ADAL" clId="{60542F3E-3142-4F44-A71B-F26D9D1EE6E5}"/>
    <pc:docChg chg="modSld">
      <pc:chgData name="Jennifer McMahon" userId="5b2891a2-cd58-4355-80ce-ad1a4025fbbe" providerId="ADAL" clId="{60542F3E-3142-4F44-A71B-F26D9D1EE6E5}" dt="2026-06-11T07:47:42.525" v="0"/>
      <pc:docMkLst>
        <pc:docMk/>
      </pc:docMkLst>
      <pc:sldChg chg="modSp">
        <pc:chgData name="Jennifer McMahon" userId="5b2891a2-cd58-4355-80ce-ad1a4025fbbe" providerId="ADAL" clId="{60542F3E-3142-4F44-A71B-F26D9D1EE6E5}" dt="2026-06-11T07:47:42.525" v="0"/>
        <pc:sldMkLst>
          <pc:docMk/>
          <pc:sldMk cId="2651557900" sldId="256"/>
        </pc:sldMkLst>
        <pc:spChg chg="mod">
          <ac:chgData name="Jennifer McMahon" userId="5b2891a2-cd58-4355-80ce-ad1a4025fbbe" providerId="ADAL" clId="{60542F3E-3142-4F44-A71B-F26D9D1EE6E5}" dt="2026-06-11T07:47:42.525" v="0"/>
          <ac:spMkLst>
            <pc:docMk/>
            <pc:sldMk cId="2651557900" sldId="256"/>
            <ac:spMk id="3" creationId="{4A2D8774-737E-BD6A-5459-FC969F95EEE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98B0A-EC96-283F-7B27-4D2F8D15597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9CFE3DA-9395-28CC-8E09-40FF091F8E4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B540C47-B06C-C711-8479-E0D88D9EF986}"/>
              </a:ext>
            </a:extLst>
          </p:cNvPr>
          <p:cNvSpPr>
            <a:spLocks noGrp="1"/>
          </p:cNvSpPr>
          <p:nvPr>
            <p:ph type="dt" sz="half" idx="10"/>
          </p:nvPr>
        </p:nvSpPr>
        <p:spPr/>
        <p:txBody>
          <a:bodyPr/>
          <a:lstStyle/>
          <a:p>
            <a:fld id="{C5F1CED9-99D7-43EA-9FD3-FC836E4B69B1}" type="datetimeFigureOut">
              <a:rPr lang="en-GB" smtClean="0"/>
              <a:t>11/06/2026</a:t>
            </a:fld>
            <a:endParaRPr lang="en-GB"/>
          </a:p>
        </p:txBody>
      </p:sp>
      <p:sp>
        <p:nvSpPr>
          <p:cNvPr id="5" name="Footer Placeholder 4">
            <a:extLst>
              <a:ext uri="{FF2B5EF4-FFF2-40B4-BE49-F238E27FC236}">
                <a16:creationId xmlns:a16="http://schemas.microsoft.com/office/drawing/2014/main" id="{FEFE05A6-D516-1593-4332-AB5533D1CC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C99A0B-F16D-80A6-F214-ECD2D4D4DEB0}"/>
              </a:ext>
            </a:extLst>
          </p:cNvPr>
          <p:cNvSpPr>
            <a:spLocks noGrp="1"/>
          </p:cNvSpPr>
          <p:nvPr>
            <p:ph type="sldNum" sz="quarter" idx="12"/>
          </p:nvPr>
        </p:nvSpPr>
        <p:spPr/>
        <p:txBody>
          <a:bodyPr/>
          <a:lstStyle/>
          <a:p>
            <a:fld id="{9B4770D9-3B13-4B53-9438-EE2850A57C94}" type="slidenum">
              <a:rPr lang="en-GB" smtClean="0"/>
              <a:t>‹#›</a:t>
            </a:fld>
            <a:endParaRPr lang="en-GB"/>
          </a:p>
        </p:txBody>
      </p:sp>
    </p:spTree>
    <p:extLst>
      <p:ext uri="{BB962C8B-B14F-4D97-AF65-F5344CB8AC3E}">
        <p14:creationId xmlns:p14="http://schemas.microsoft.com/office/powerpoint/2010/main" val="2118797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D3C0CB-0736-FDEA-4A40-AA52F9558FF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F3B823-4AB0-315B-DE2B-5FF2BF06FA4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281364-2148-DA38-AB46-A95CC00E9667}"/>
              </a:ext>
            </a:extLst>
          </p:cNvPr>
          <p:cNvSpPr>
            <a:spLocks noGrp="1"/>
          </p:cNvSpPr>
          <p:nvPr>
            <p:ph type="dt" sz="half" idx="10"/>
          </p:nvPr>
        </p:nvSpPr>
        <p:spPr/>
        <p:txBody>
          <a:bodyPr/>
          <a:lstStyle/>
          <a:p>
            <a:fld id="{C5F1CED9-99D7-43EA-9FD3-FC836E4B69B1}" type="datetimeFigureOut">
              <a:rPr lang="en-GB" smtClean="0"/>
              <a:t>11/06/2026</a:t>
            </a:fld>
            <a:endParaRPr lang="en-GB"/>
          </a:p>
        </p:txBody>
      </p:sp>
      <p:sp>
        <p:nvSpPr>
          <p:cNvPr id="5" name="Footer Placeholder 4">
            <a:extLst>
              <a:ext uri="{FF2B5EF4-FFF2-40B4-BE49-F238E27FC236}">
                <a16:creationId xmlns:a16="http://schemas.microsoft.com/office/drawing/2014/main" id="{BA1C1190-D758-F8FA-EEAE-8E3A3B0BF0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2AE1B1-A7D7-B79D-D867-A272AED1387A}"/>
              </a:ext>
            </a:extLst>
          </p:cNvPr>
          <p:cNvSpPr>
            <a:spLocks noGrp="1"/>
          </p:cNvSpPr>
          <p:nvPr>
            <p:ph type="sldNum" sz="quarter" idx="12"/>
          </p:nvPr>
        </p:nvSpPr>
        <p:spPr/>
        <p:txBody>
          <a:bodyPr/>
          <a:lstStyle/>
          <a:p>
            <a:fld id="{9B4770D9-3B13-4B53-9438-EE2850A57C94}" type="slidenum">
              <a:rPr lang="en-GB" smtClean="0"/>
              <a:t>‹#›</a:t>
            </a:fld>
            <a:endParaRPr lang="en-GB"/>
          </a:p>
        </p:txBody>
      </p:sp>
    </p:spTree>
    <p:extLst>
      <p:ext uri="{BB962C8B-B14F-4D97-AF65-F5344CB8AC3E}">
        <p14:creationId xmlns:p14="http://schemas.microsoft.com/office/powerpoint/2010/main" val="1323633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C0804-1A4E-BED4-5E3F-D317D2986E0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BEFBC23-AA71-3F22-40EC-05A3F04008F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936C7C4-47E6-5255-ACA7-295391D119E4}"/>
              </a:ext>
            </a:extLst>
          </p:cNvPr>
          <p:cNvSpPr>
            <a:spLocks noGrp="1"/>
          </p:cNvSpPr>
          <p:nvPr>
            <p:ph type="dt" sz="half" idx="10"/>
          </p:nvPr>
        </p:nvSpPr>
        <p:spPr/>
        <p:txBody>
          <a:bodyPr/>
          <a:lstStyle/>
          <a:p>
            <a:fld id="{C5F1CED9-99D7-43EA-9FD3-FC836E4B69B1}" type="datetimeFigureOut">
              <a:rPr lang="en-GB" smtClean="0"/>
              <a:t>11/06/2026</a:t>
            </a:fld>
            <a:endParaRPr lang="en-GB"/>
          </a:p>
        </p:txBody>
      </p:sp>
      <p:sp>
        <p:nvSpPr>
          <p:cNvPr id="5" name="Footer Placeholder 4">
            <a:extLst>
              <a:ext uri="{FF2B5EF4-FFF2-40B4-BE49-F238E27FC236}">
                <a16:creationId xmlns:a16="http://schemas.microsoft.com/office/drawing/2014/main" id="{40B6453F-B5E2-B7ED-CE9A-64CD6AD214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12BE03-BE9B-0CE3-EA53-CEC87128D60B}"/>
              </a:ext>
            </a:extLst>
          </p:cNvPr>
          <p:cNvSpPr>
            <a:spLocks noGrp="1"/>
          </p:cNvSpPr>
          <p:nvPr>
            <p:ph type="sldNum" sz="quarter" idx="12"/>
          </p:nvPr>
        </p:nvSpPr>
        <p:spPr/>
        <p:txBody>
          <a:bodyPr/>
          <a:lstStyle/>
          <a:p>
            <a:fld id="{9B4770D9-3B13-4B53-9438-EE2850A57C94}" type="slidenum">
              <a:rPr lang="en-GB" smtClean="0"/>
              <a:t>‹#›</a:t>
            </a:fld>
            <a:endParaRPr lang="en-GB"/>
          </a:p>
        </p:txBody>
      </p:sp>
    </p:spTree>
    <p:extLst>
      <p:ext uri="{BB962C8B-B14F-4D97-AF65-F5344CB8AC3E}">
        <p14:creationId xmlns:p14="http://schemas.microsoft.com/office/powerpoint/2010/main" val="11582000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DA20C4-FC56-6F36-9397-3630AB4E9C9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97E05D-956E-5E7C-05A2-159064872C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F25D261-5A32-60BF-603A-4002B1A540B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89F8050-21D3-4865-55A4-FC16840B9FC1}"/>
              </a:ext>
            </a:extLst>
          </p:cNvPr>
          <p:cNvSpPr>
            <a:spLocks noGrp="1"/>
          </p:cNvSpPr>
          <p:nvPr>
            <p:ph type="dt" sz="half" idx="10"/>
          </p:nvPr>
        </p:nvSpPr>
        <p:spPr/>
        <p:txBody>
          <a:bodyPr/>
          <a:lstStyle/>
          <a:p>
            <a:fld id="{C5F1CED9-99D7-43EA-9FD3-FC836E4B69B1}" type="datetimeFigureOut">
              <a:rPr lang="en-GB" smtClean="0"/>
              <a:t>11/06/2026</a:t>
            </a:fld>
            <a:endParaRPr lang="en-GB"/>
          </a:p>
        </p:txBody>
      </p:sp>
      <p:sp>
        <p:nvSpPr>
          <p:cNvPr id="6" name="Footer Placeholder 5">
            <a:extLst>
              <a:ext uri="{FF2B5EF4-FFF2-40B4-BE49-F238E27FC236}">
                <a16:creationId xmlns:a16="http://schemas.microsoft.com/office/drawing/2014/main" id="{091D0732-D3B7-DC66-FFE1-7A5AA87E06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9EEF19-D4F3-1B59-53EF-C13A0E25811E}"/>
              </a:ext>
            </a:extLst>
          </p:cNvPr>
          <p:cNvSpPr>
            <a:spLocks noGrp="1"/>
          </p:cNvSpPr>
          <p:nvPr>
            <p:ph type="sldNum" sz="quarter" idx="12"/>
          </p:nvPr>
        </p:nvSpPr>
        <p:spPr/>
        <p:txBody>
          <a:bodyPr/>
          <a:lstStyle/>
          <a:p>
            <a:fld id="{9B4770D9-3B13-4B53-9438-EE2850A57C94}" type="slidenum">
              <a:rPr lang="en-GB" smtClean="0"/>
              <a:t>‹#›</a:t>
            </a:fld>
            <a:endParaRPr lang="en-GB"/>
          </a:p>
        </p:txBody>
      </p:sp>
    </p:spTree>
    <p:extLst>
      <p:ext uri="{BB962C8B-B14F-4D97-AF65-F5344CB8AC3E}">
        <p14:creationId xmlns:p14="http://schemas.microsoft.com/office/powerpoint/2010/main" val="1423565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19265B-AC27-4A7F-D311-72F74DEF190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71FEAD-FD84-A908-E002-E396132AC1A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6CED3D3-D335-3C65-87A1-4A945BAB1E6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381F9B6-4184-0C13-3221-0762AE79C9B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17A4F8-8378-D3BD-100F-12FB4BE287E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50444E7-5A97-4BA5-231B-9AA86BED038A}"/>
              </a:ext>
            </a:extLst>
          </p:cNvPr>
          <p:cNvSpPr>
            <a:spLocks noGrp="1"/>
          </p:cNvSpPr>
          <p:nvPr>
            <p:ph type="dt" sz="half" idx="10"/>
          </p:nvPr>
        </p:nvSpPr>
        <p:spPr/>
        <p:txBody>
          <a:bodyPr/>
          <a:lstStyle/>
          <a:p>
            <a:fld id="{C5F1CED9-99D7-43EA-9FD3-FC836E4B69B1}" type="datetimeFigureOut">
              <a:rPr lang="en-GB" smtClean="0"/>
              <a:t>11/06/2026</a:t>
            </a:fld>
            <a:endParaRPr lang="en-GB"/>
          </a:p>
        </p:txBody>
      </p:sp>
      <p:sp>
        <p:nvSpPr>
          <p:cNvPr id="8" name="Footer Placeholder 7">
            <a:extLst>
              <a:ext uri="{FF2B5EF4-FFF2-40B4-BE49-F238E27FC236}">
                <a16:creationId xmlns:a16="http://schemas.microsoft.com/office/drawing/2014/main" id="{70D468AE-4183-CF4F-497F-76158FFC670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6310F18-F823-5FE6-01F1-B45DEE5C0919}"/>
              </a:ext>
            </a:extLst>
          </p:cNvPr>
          <p:cNvSpPr>
            <a:spLocks noGrp="1"/>
          </p:cNvSpPr>
          <p:nvPr>
            <p:ph type="sldNum" sz="quarter" idx="12"/>
          </p:nvPr>
        </p:nvSpPr>
        <p:spPr/>
        <p:txBody>
          <a:bodyPr/>
          <a:lstStyle/>
          <a:p>
            <a:fld id="{9B4770D9-3B13-4B53-9438-EE2850A57C94}" type="slidenum">
              <a:rPr lang="en-GB" smtClean="0"/>
              <a:t>‹#›</a:t>
            </a:fld>
            <a:endParaRPr lang="en-GB"/>
          </a:p>
        </p:txBody>
      </p:sp>
    </p:spTree>
    <p:extLst>
      <p:ext uri="{BB962C8B-B14F-4D97-AF65-F5344CB8AC3E}">
        <p14:creationId xmlns:p14="http://schemas.microsoft.com/office/powerpoint/2010/main" val="35898618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F1187-5912-6AD4-5155-E73363E9A8A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10D2358-38D9-3172-F156-65BC480C1A40}"/>
              </a:ext>
            </a:extLst>
          </p:cNvPr>
          <p:cNvSpPr>
            <a:spLocks noGrp="1"/>
          </p:cNvSpPr>
          <p:nvPr>
            <p:ph type="dt" sz="half" idx="10"/>
          </p:nvPr>
        </p:nvSpPr>
        <p:spPr/>
        <p:txBody>
          <a:bodyPr/>
          <a:lstStyle/>
          <a:p>
            <a:fld id="{C5F1CED9-99D7-43EA-9FD3-FC836E4B69B1}" type="datetimeFigureOut">
              <a:rPr lang="en-GB" smtClean="0"/>
              <a:t>11/06/2026</a:t>
            </a:fld>
            <a:endParaRPr lang="en-GB"/>
          </a:p>
        </p:txBody>
      </p:sp>
      <p:sp>
        <p:nvSpPr>
          <p:cNvPr id="4" name="Footer Placeholder 3">
            <a:extLst>
              <a:ext uri="{FF2B5EF4-FFF2-40B4-BE49-F238E27FC236}">
                <a16:creationId xmlns:a16="http://schemas.microsoft.com/office/drawing/2014/main" id="{F3DCD1D5-5EAA-D0B2-6659-1EE8147BBDE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2DDC3C0-D07F-3B84-E663-892CAB19C5CF}"/>
              </a:ext>
            </a:extLst>
          </p:cNvPr>
          <p:cNvSpPr>
            <a:spLocks noGrp="1"/>
          </p:cNvSpPr>
          <p:nvPr>
            <p:ph type="sldNum" sz="quarter" idx="12"/>
          </p:nvPr>
        </p:nvSpPr>
        <p:spPr/>
        <p:txBody>
          <a:bodyPr/>
          <a:lstStyle/>
          <a:p>
            <a:fld id="{9B4770D9-3B13-4B53-9438-EE2850A57C94}" type="slidenum">
              <a:rPr lang="en-GB" smtClean="0"/>
              <a:t>‹#›</a:t>
            </a:fld>
            <a:endParaRPr lang="en-GB"/>
          </a:p>
        </p:txBody>
      </p:sp>
    </p:spTree>
    <p:extLst>
      <p:ext uri="{BB962C8B-B14F-4D97-AF65-F5344CB8AC3E}">
        <p14:creationId xmlns:p14="http://schemas.microsoft.com/office/powerpoint/2010/main" val="3500791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4BD2F74-BFDC-61BA-A1BD-FE41836D81D4}"/>
              </a:ext>
            </a:extLst>
          </p:cNvPr>
          <p:cNvSpPr>
            <a:spLocks noGrp="1"/>
          </p:cNvSpPr>
          <p:nvPr>
            <p:ph type="dt" sz="half" idx="10"/>
          </p:nvPr>
        </p:nvSpPr>
        <p:spPr/>
        <p:txBody>
          <a:bodyPr/>
          <a:lstStyle/>
          <a:p>
            <a:fld id="{C5F1CED9-99D7-43EA-9FD3-FC836E4B69B1}" type="datetimeFigureOut">
              <a:rPr lang="en-GB" smtClean="0"/>
              <a:t>11/06/2026</a:t>
            </a:fld>
            <a:endParaRPr lang="en-GB"/>
          </a:p>
        </p:txBody>
      </p:sp>
      <p:sp>
        <p:nvSpPr>
          <p:cNvPr id="3" name="Footer Placeholder 2">
            <a:extLst>
              <a:ext uri="{FF2B5EF4-FFF2-40B4-BE49-F238E27FC236}">
                <a16:creationId xmlns:a16="http://schemas.microsoft.com/office/drawing/2014/main" id="{F58EA2F1-4382-6461-92A9-798A8426C05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6DDD076-69B3-C34A-2DA1-1FD6169ED439}"/>
              </a:ext>
            </a:extLst>
          </p:cNvPr>
          <p:cNvSpPr>
            <a:spLocks noGrp="1"/>
          </p:cNvSpPr>
          <p:nvPr>
            <p:ph type="sldNum" sz="quarter" idx="12"/>
          </p:nvPr>
        </p:nvSpPr>
        <p:spPr/>
        <p:txBody>
          <a:bodyPr/>
          <a:lstStyle/>
          <a:p>
            <a:fld id="{9B4770D9-3B13-4B53-9438-EE2850A57C94}" type="slidenum">
              <a:rPr lang="en-GB" smtClean="0"/>
              <a:t>‹#›</a:t>
            </a:fld>
            <a:endParaRPr lang="en-GB"/>
          </a:p>
        </p:txBody>
      </p:sp>
    </p:spTree>
    <p:extLst>
      <p:ext uri="{BB962C8B-B14F-4D97-AF65-F5344CB8AC3E}">
        <p14:creationId xmlns:p14="http://schemas.microsoft.com/office/powerpoint/2010/main" val="25436453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645C8-0DE6-7FDE-E7EB-D159378FAF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0190687-4B16-9D7C-399C-A401346755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17985F5-FA06-96BD-F39C-16432C5924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9AD2AC5-3914-DCB9-F24A-8723DA96B27D}"/>
              </a:ext>
            </a:extLst>
          </p:cNvPr>
          <p:cNvSpPr>
            <a:spLocks noGrp="1"/>
          </p:cNvSpPr>
          <p:nvPr>
            <p:ph type="dt" sz="half" idx="10"/>
          </p:nvPr>
        </p:nvSpPr>
        <p:spPr/>
        <p:txBody>
          <a:bodyPr/>
          <a:lstStyle/>
          <a:p>
            <a:fld id="{C5F1CED9-99D7-43EA-9FD3-FC836E4B69B1}" type="datetimeFigureOut">
              <a:rPr lang="en-GB" smtClean="0"/>
              <a:t>11/06/2026</a:t>
            </a:fld>
            <a:endParaRPr lang="en-GB"/>
          </a:p>
        </p:txBody>
      </p:sp>
      <p:sp>
        <p:nvSpPr>
          <p:cNvPr id="6" name="Footer Placeholder 5">
            <a:extLst>
              <a:ext uri="{FF2B5EF4-FFF2-40B4-BE49-F238E27FC236}">
                <a16:creationId xmlns:a16="http://schemas.microsoft.com/office/drawing/2014/main" id="{13199218-6A87-9AA5-D972-BDF41F16F86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3BBEA3-159D-4E80-31FC-8EF0C5B01E38}"/>
              </a:ext>
            </a:extLst>
          </p:cNvPr>
          <p:cNvSpPr>
            <a:spLocks noGrp="1"/>
          </p:cNvSpPr>
          <p:nvPr>
            <p:ph type="sldNum" sz="quarter" idx="12"/>
          </p:nvPr>
        </p:nvSpPr>
        <p:spPr/>
        <p:txBody>
          <a:bodyPr/>
          <a:lstStyle/>
          <a:p>
            <a:fld id="{9B4770D9-3B13-4B53-9438-EE2850A57C94}" type="slidenum">
              <a:rPr lang="en-GB" smtClean="0"/>
              <a:t>‹#›</a:t>
            </a:fld>
            <a:endParaRPr lang="en-GB"/>
          </a:p>
        </p:txBody>
      </p:sp>
    </p:spTree>
    <p:extLst>
      <p:ext uri="{BB962C8B-B14F-4D97-AF65-F5344CB8AC3E}">
        <p14:creationId xmlns:p14="http://schemas.microsoft.com/office/powerpoint/2010/main" val="23251542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8E9EA-0CCE-8EA3-C79C-6EF190C8DD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4C805EF-1148-FA77-CBF0-BF20A826BE0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7222993-53D4-A736-9E44-B2CD8E3FF7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9A554F-707C-F131-4B55-F1B2235F1C6F}"/>
              </a:ext>
            </a:extLst>
          </p:cNvPr>
          <p:cNvSpPr>
            <a:spLocks noGrp="1"/>
          </p:cNvSpPr>
          <p:nvPr>
            <p:ph type="dt" sz="half" idx="10"/>
          </p:nvPr>
        </p:nvSpPr>
        <p:spPr/>
        <p:txBody>
          <a:bodyPr/>
          <a:lstStyle/>
          <a:p>
            <a:fld id="{C5F1CED9-99D7-43EA-9FD3-FC836E4B69B1}" type="datetimeFigureOut">
              <a:rPr lang="en-GB" smtClean="0"/>
              <a:t>11/06/2026</a:t>
            </a:fld>
            <a:endParaRPr lang="en-GB"/>
          </a:p>
        </p:txBody>
      </p:sp>
      <p:sp>
        <p:nvSpPr>
          <p:cNvPr id="6" name="Footer Placeholder 5">
            <a:extLst>
              <a:ext uri="{FF2B5EF4-FFF2-40B4-BE49-F238E27FC236}">
                <a16:creationId xmlns:a16="http://schemas.microsoft.com/office/drawing/2014/main" id="{1978FAE5-D393-CD74-C4CD-0A646EF89B9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2870E8E-D533-106B-ECD5-38AACBB489D6}"/>
              </a:ext>
            </a:extLst>
          </p:cNvPr>
          <p:cNvSpPr>
            <a:spLocks noGrp="1"/>
          </p:cNvSpPr>
          <p:nvPr>
            <p:ph type="sldNum" sz="quarter" idx="12"/>
          </p:nvPr>
        </p:nvSpPr>
        <p:spPr/>
        <p:txBody>
          <a:bodyPr/>
          <a:lstStyle/>
          <a:p>
            <a:fld id="{9B4770D9-3B13-4B53-9438-EE2850A57C94}" type="slidenum">
              <a:rPr lang="en-GB" smtClean="0"/>
              <a:t>‹#›</a:t>
            </a:fld>
            <a:endParaRPr lang="en-GB"/>
          </a:p>
        </p:txBody>
      </p:sp>
    </p:spTree>
    <p:extLst>
      <p:ext uri="{BB962C8B-B14F-4D97-AF65-F5344CB8AC3E}">
        <p14:creationId xmlns:p14="http://schemas.microsoft.com/office/powerpoint/2010/main" val="491885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19639-D87F-157C-31FD-AE182D816BE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ACD820-6EDD-5223-BD45-87D1768C0E6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6539F5-F3F3-18D3-C2B4-E1E5953138E0}"/>
              </a:ext>
            </a:extLst>
          </p:cNvPr>
          <p:cNvSpPr>
            <a:spLocks noGrp="1"/>
          </p:cNvSpPr>
          <p:nvPr>
            <p:ph type="dt" sz="half" idx="10"/>
          </p:nvPr>
        </p:nvSpPr>
        <p:spPr/>
        <p:txBody>
          <a:bodyPr/>
          <a:lstStyle/>
          <a:p>
            <a:fld id="{C5F1CED9-99D7-43EA-9FD3-FC836E4B69B1}" type="datetimeFigureOut">
              <a:rPr lang="en-GB" smtClean="0"/>
              <a:t>11/06/2026</a:t>
            </a:fld>
            <a:endParaRPr lang="en-GB"/>
          </a:p>
        </p:txBody>
      </p:sp>
      <p:sp>
        <p:nvSpPr>
          <p:cNvPr id="5" name="Footer Placeholder 4">
            <a:extLst>
              <a:ext uri="{FF2B5EF4-FFF2-40B4-BE49-F238E27FC236}">
                <a16:creationId xmlns:a16="http://schemas.microsoft.com/office/drawing/2014/main" id="{CF4DE4EB-7008-4A90-1313-5DAE2EEF55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540635-2AFD-E08A-2FD6-AF72EE254236}"/>
              </a:ext>
            </a:extLst>
          </p:cNvPr>
          <p:cNvSpPr>
            <a:spLocks noGrp="1"/>
          </p:cNvSpPr>
          <p:nvPr>
            <p:ph type="sldNum" sz="quarter" idx="12"/>
          </p:nvPr>
        </p:nvSpPr>
        <p:spPr/>
        <p:txBody>
          <a:bodyPr/>
          <a:lstStyle/>
          <a:p>
            <a:fld id="{9B4770D9-3B13-4B53-9438-EE2850A57C94}" type="slidenum">
              <a:rPr lang="en-GB" smtClean="0"/>
              <a:t>‹#›</a:t>
            </a:fld>
            <a:endParaRPr lang="en-GB"/>
          </a:p>
        </p:txBody>
      </p:sp>
    </p:spTree>
    <p:extLst>
      <p:ext uri="{BB962C8B-B14F-4D97-AF65-F5344CB8AC3E}">
        <p14:creationId xmlns:p14="http://schemas.microsoft.com/office/powerpoint/2010/main" val="37339949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1666FFE-B079-9D6E-8ABB-AE4E9CDEAD4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39B67F1-C615-F8B4-AF94-47C5D0979A6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55BFB0-8C09-F1D4-B1DA-52654CDF037B}"/>
              </a:ext>
            </a:extLst>
          </p:cNvPr>
          <p:cNvSpPr>
            <a:spLocks noGrp="1"/>
          </p:cNvSpPr>
          <p:nvPr>
            <p:ph type="dt" sz="half" idx="10"/>
          </p:nvPr>
        </p:nvSpPr>
        <p:spPr/>
        <p:txBody>
          <a:bodyPr/>
          <a:lstStyle/>
          <a:p>
            <a:fld id="{C5F1CED9-99D7-43EA-9FD3-FC836E4B69B1}" type="datetimeFigureOut">
              <a:rPr lang="en-GB" smtClean="0"/>
              <a:t>11/06/2026</a:t>
            </a:fld>
            <a:endParaRPr lang="en-GB"/>
          </a:p>
        </p:txBody>
      </p:sp>
      <p:sp>
        <p:nvSpPr>
          <p:cNvPr id="5" name="Footer Placeholder 4">
            <a:extLst>
              <a:ext uri="{FF2B5EF4-FFF2-40B4-BE49-F238E27FC236}">
                <a16:creationId xmlns:a16="http://schemas.microsoft.com/office/drawing/2014/main" id="{BBADC6D6-6C23-6A98-CCBB-2D036DB56C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0A7D8A-6789-4D23-8245-44C53FF68E2B}"/>
              </a:ext>
            </a:extLst>
          </p:cNvPr>
          <p:cNvSpPr>
            <a:spLocks noGrp="1"/>
          </p:cNvSpPr>
          <p:nvPr>
            <p:ph type="sldNum" sz="quarter" idx="12"/>
          </p:nvPr>
        </p:nvSpPr>
        <p:spPr/>
        <p:txBody>
          <a:bodyPr/>
          <a:lstStyle/>
          <a:p>
            <a:fld id="{9B4770D9-3B13-4B53-9438-EE2850A57C94}" type="slidenum">
              <a:rPr lang="en-GB" smtClean="0"/>
              <a:t>‹#›</a:t>
            </a:fld>
            <a:endParaRPr lang="en-GB"/>
          </a:p>
        </p:txBody>
      </p:sp>
    </p:spTree>
    <p:extLst>
      <p:ext uri="{BB962C8B-B14F-4D97-AF65-F5344CB8AC3E}">
        <p14:creationId xmlns:p14="http://schemas.microsoft.com/office/powerpoint/2010/main" val="60576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82250BC-191B-825F-BDF8-CB7FCA2C862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D6F7A13-3A08-FC72-0582-10721106D61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FFE205-35B4-5334-BF11-1212AAA6AFF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5F1CED9-99D7-43EA-9FD3-FC836E4B69B1}" type="datetimeFigureOut">
              <a:rPr lang="en-GB" smtClean="0"/>
              <a:t>11/06/2026</a:t>
            </a:fld>
            <a:endParaRPr lang="en-GB"/>
          </a:p>
        </p:txBody>
      </p:sp>
      <p:sp>
        <p:nvSpPr>
          <p:cNvPr id="5" name="Footer Placeholder 4">
            <a:extLst>
              <a:ext uri="{FF2B5EF4-FFF2-40B4-BE49-F238E27FC236}">
                <a16:creationId xmlns:a16="http://schemas.microsoft.com/office/drawing/2014/main" id="{0DE850A1-7AE7-C2FB-6075-04090913C4E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4988223-22AB-F0FF-B7BE-A6CEC0A9D2F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B4770D9-3B13-4B53-9438-EE2850A57C94}" type="slidenum">
              <a:rPr lang="en-GB" smtClean="0"/>
              <a:t>‹#›</a:t>
            </a:fld>
            <a:endParaRPr lang="en-GB"/>
          </a:p>
        </p:txBody>
      </p:sp>
    </p:spTree>
    <p:extLst>
      <p:ext uri="{BB962C8B-B14F-4D97-AF65-F5344CB8AC3E}">
        <p14:creationId xmlns:p14="http://schemas.microsoft.com/office/powerpoint/2010/main" val="34712428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youtube.com/watch?v=lXmpYkohyA0"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11108-3E66-F3CB-4CA0-3C74BD6D3313}"/>
              </a:ext>
            </a:extLst>
          </p:cNvPr>
          <p:cNvSpPr>
            <a:spLocks noGrp="1"/>
          </p:cNvSpPr>
          <p:nvPr>
            <p:ph type="ctrTitle"/>
          </p:nvPr>
        </p:nvSpPr>
        <p:spPr/>
        <p:txBody>
          <a:bodyPr/>
          <a:lstStyle/>
          <a:p>
            <a:r>
              <a:rPr lang="en-GB" dirty="0"/>
              <a:t>Year Six Leavers Song</a:t>
            </a:r>
          </a:p>
        </p:txBody>
      </p:sp>
      <p:sp>
        <p:nvSpPr>
          <p:cNvPr id="3" name="Subtitle 2">
            <a:extLst>
              <a:ext uri="{FF2B5EF4-FFF2-40B4-BE49-F238E27FC236}">
                <a16:creationId xmlns:a16="http://schemas.microsoft.com/office/drawing/2014/main" id="{4A2D8774-737E-BD6A-5459-FC969F95EEE9}"/>
              </a:ext>
            </a:extLst>
          </p:cNvPr>
          <p:cNvSpPr>
            <a:spLocks noGrp="1"/>
          </p:cNvSpPr>
          <p:nvPr>
            <p:ph type="subTitle" idx="1"/>
          </p:nvPr>
        </p:nvSpPr>
        <p:spPr/>
        <p:txBody>
          <a:bodyPr/>
          <a:lstStyle/>
          <a:p>
            <a:r>
              <a:rPr lang="en-GB" dirty="0">
                <a:hlinkClick r:id="rId2"/>
              </a:rPr>
              <a:t>Six Karaoke | Six The Musical Karaoke Version - YouTube</a:t>
            </a:r>
            <a:endParaRPr lang="en-GB" dirty="0"/>
          </a:p>
        </p:txBody>
      </p:sp>
    </p:spTree>
    <p:extLst>
      <p:ext uri="{BB962C8B-B14F-4D97-AF65-F5344CB8AC3E}">
        <p14:creationId xmlns:p14="http://schemas.microsoft.com/office/powerpoint/2010/main" val="26515579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ADCC3-EF81-F38E-C227-D301A8808E5D}"/>
              </a:ext>
            </a:extLst>
          </p:cNvPr>
          <p:cNvSpPr>
            <a:spLocks noGrp="1"/>
          </p:cNvSpPr>
          <p:nvPr>
            <p:ph type="title"/>
          </p:nvPr>
        </p:nvSpPr>
        <p:spPr>
          <a:xfrm>
            <a:off x="838200" y="2429899"/>
            <a:ext cx="10515600" cy="1325563"/>
          </a:xfrm>
        </p:spPr>
        <p:txBody>
          <a:bodyPr>
            <a:normAutofit fontScale="90000"/>
          </a:bodyPr>
          <a:lstStyle/>
          <a:p>
            <a:r>
              <a:rPr lang="en-GB" dirty="0"/>
              <a:t>They say stay, 1 more year, but I say no way</a:t>
            </a:r>
            <a:br>
              <a:rPr lang="en-GB" dirty="0"/>
            </a:br>
            <a:r>
              <a:rPr lang="en-GB" dirty="0"/>
              <a:t>Pack my bags and move on to a</a:t>
            </a:r>
            <a:br>
              <a:rPr lang="en-GB" dirty="0"/>
            </a:br>
            <a:r>
              <a:rPr lang="en-GB" dirty="0"/>
              <a:t>S- s- secondary</a:t>
            </a:r>
            <a:br>
              <a:rPr lang="en-GB" dirty="0"/>
            </a:br>
            <a:r>
              <a:rPr lang="en-GB" dirty="0"/>
              <a:t>We’re still climbing higher, </a:t>
            </a:r>
            <a:br>
              <a:rPr lang="en-GB" dirty="0"/>
            </a:br>
            <a:r>
              <a:rPr lang="en-GB" dirty="0"/>
              <a:t>Our brains are on fire</a:t>
            </a:r>
            <a:br>
              <a:rPr lang="en-GB" dirty="0"/>
            </a:br>
            <a:r>
              <a:rPr lang="en-GB" dirty="0"/>
              <a:t>At the top of our game is where we’re </a:t>
            </a:r>
            <a:r>
              <a:rPr lang="en-GB" dirty="0" err="1"/>
              <a:t>gonna</a:t>
            </a:r>
            <a:r>
              <a:rPr lang="en-GB" dirty="0"/>
              <a:t> stay.</a:t>
            </a:r>
            <a:br>
              <a:rPr lang="en-GB" dirty="0"/>
            </a:br>
            <a:endParaRPr lang="en-GB" dirty="0"/>
          </a:p>
        </p:txBody>
      </p:sp>
    </p:spTree>
    <p:extLst>
      <p:ext uri="{BB962C8B-B14F-4D97-AF65-F5344CB8AC3E}">
        <p14:creationId xmlns:p14="http://schemas.microsoft.com/office/powerpoint/2010/main" val="11463774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A549C-AEC1-D940-9D60-94B8CCB73E17}"/>
              </a:ext>
            </a:extLst>
          </p:cNvPr>
          <p:cNvSpPr>
            <a:spLocks noGrp="1"/>
          </p:cNvSpPr>
          <p:nvPr>
            <p:ph type="title"/>
          </p:nvPr>
        </p:nvSpPr>
        <p:spPr>
          <a:xfrm>
            <a:off x="907026" y="2577383"/>
            <a:ext cx="10515600" cy="1325563"/>
          </a:xfrm>
        </p:spPr>
        <p:txBody>
          <a:bodyPr>
            <a:normAutofit fontScale="90000"/>
          </a:bodyPr>
          <a:lstStyle/>
          <a:p>
            <a:r>
              <a:rPr lang="en-GB" dirty="0"/>
              <a:t>Miss McMahon, wrote a song, ‘bout what we’ve achieved</a:t>
            </a:r>
            <a:br>
              <a:rPr lang="en-GB" dirty="0"/>
            </a:br>
            <a:r>
              <a:rPr lang="en-GB" dirty="0"/>
              <a:t>We changed a couple words, put it on this sick beat</a:t>
            </a:r>
            <a:br>
              <a:rPr lang="en-GB" dirty="0"/>
            </a:br>
            <a:r>
              <a:rPr lang="en-GB" dirty="0"/>
              <a:t>Our skills blow your mind</a:t>
            </a:r>
            <a:br>
              <a:rPr lang="en-GB" dirty="0"/>
            </a:br>
            <a:r>
              <a:rPr lang="en-GB" dirty="0"/>
              <a:t>I think that you will find</a:t>
            </a:r>
            <a:br>
              <a:rPr lang="en-GB" dirty="0"/>
            </a:br>
            <a:r>
              <a:rPr lang="en-GB" dirty="0"/>
              <a:t>that now we’re really clever, and moving on </a:t>
            </a:r>
            <a:br>
              <a:rPr lang="en-GB" dirty="0"/>
            </a:br>
            <a:endParaRPr lang="en-GB" dirty="0"/>
          </a:p>
        </p:txBody>
      </p:sp>
    </p:spTree>
    <p:extLst>
      <p:ext uri="{BB962C8B-B14F-4D97-AF65-F5344CB8AC3E}">
        <p14:creationId xmlns:p14="http://schemas.microsoft.com/office/powerpoint/2010/main" val="5492665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30510-A350-C775-C330-A61F5F2E7F86}"/>
              </a:ext>
            </a:extLst>
          </p:cNvPr>
          <p:cNvSpPr>
            <a:spLocks noGrp="1"/>
          </p:cNvSpPr>
          <p:nvPr>
            <p:ph type="title"/>
          </p:nvPr>
        </p:nvSpPr>
        <p:spPr>
          <a:xfrm>
            <a:off x="907026" y="2429899"/>
            <a:ext cx="10515600" cy="1325563"/>
          </a:xfrm>
        </p:spPr>
        <p:txBody>
          <a:bodyPr>
            <a:normAutofit fontScale="90000"/>
          </a:bodyPr>
          <a:lstStyle/>
          <a:p>
            <a:r>
              <a:rPr lang="en-GB" dirty="0"/>
              <a:t>Since our first day, our height has grown</a:t>
            </a:r>
            <a:br>
              <a:rPr lang="en-GB" dirty="0"/>
            </a:br>
            <a:r>
              <a:rPr lang="en-GB" dirty="0"/>
              <a:t>We’ve made some friends and shared all we know</a:t>
            </a:r>
            <a:br>
              <a:rPr lang="en-GB" dirty="0"/>
            </a:br>
            <a:r>
              <a:rPr lang="en-GB" dirty="0"/>
              <a:t>You could perhaps</a:t>
            </a:r>
            <a:br>
              <a:rPr lang="en-GB" dirty="0"/>
            </a:br>
            <a:r>
              <a:rPr lang="en-GB" dirty="0"/>
              <a:t>Say we defeated the SATs  </a:t>
            </a:r>
            <a:br>
              <a:rPr lang="en-GB" dirty="0"/>
            </a:br>
            <a:r>
              <a:rPr lang="en-GB" dirty="0"/>
              <a:t>I’m not kidding, did you hear all our moans?</a:t>
            </a:r>
            <a:br>
              <a:rPr lang="en-GB" dirty="0"/>
            </a:br>
            <a:endParaRPr lang="en-GB" dirty="0"/>
          </a:p>
        </p:txBody>
      </p:sp>
    </p:spTree>
    <p:extLst>
      <p:ext uri="{BB962C8B-B14F-4D97-AF65-F5344CB8AC3E}">
        <p14:creationId xmlns:p14="http://schemas.microsoft.com/office/powerpoint/2010/main" val="1096794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9E03A-68CD-7AE1-E1CC-557B012D6DB7}"/>
              </a:ext>
            </a:extLst>
          </p:cNvPr>
          <p:cNvSpPr>
            <a:spLocks noGrp="1"/>
          </p:cNvSpPr>
          <p:nvPr>
            <p:ph type="title"/>
          </p:nvPr>
        </p:nvSpPr>
        <p:spPr>
          <a:xfrm>
            <a:off x="838200" y="2766218"/>
            <a:ext cx="10515600" cy="1325563"/>
          </a:xfrm>
        </p:spPr>
        <p:txBody>
          <a:bodyPr>
            <a:normAutofit fontScale="90000"/>
          </a:bodyPr>
          <a:lstStyle/>
          <a:p>
            <a:r>
              <a:rPr lang="en-GB" dirty="0"/>
              <a:t>Year 3 was the start of our Park school journey</a:t>
            </a:r>
            <a:br>
              <a:rPr lang="en-GB" dirty="0"/>
            </a:br>
            <a:r>
              <a:rPr lang="en-GB" dirty="0"/>
              <a:t>4 was fun, I remember it clearly</a:t>
            </a:r>
            <a:br>
              <a:rPr lang="en-GB" dirty="0"/>
            </a:br>
            <a:r>
              <a:rPr lang="en-GB" dirty="0"/>
              <a:t>5 was hard, but it didn’t deter me</a:t>
            </a:r>
            <a:br>
              <a:rPr lang="en-GB" dirty="0"/>
            </a:br>
            <a:r>
              <a:rPr lang="en-GB" dirty="0"/>
              <a:t>Running out of minutes</a:t>
            </a:r>
            <a:br>
              <a:rPr lang="en-GB" dirty="0"/>
            </a:br>
            <a:r>
              <a:rPr lang="en-GB" dirty="0"/>
              <a:t>Year 6!</a:t>
            </a:r>
            <a:br>
              <a:rPr lang="en-GB" dirty="0"/>
            </a:br>
            <a:endParaRPr lang="en-GB" dirty="0"/>
          </a:p>
        </p:txBody>
      </p:sp>
    </p:spTree>
    <p:extLst>
      <p:ext uri="{BB962C8B-B14F-4D97-AF65-F5344CB8AC3E}">
        <p14:creationId xmlns:p14="http://schemas.microsoft.com/office/powerpoint/2010/main" val="28441211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813DD-99BE-3718-C74E-20EDFBC2D762}"/>
              </a:ext>
            </a:extLst>
          </p:cNvPr>
          <p:cNvSpPr>
            <a:spLocks noGrp="1"/>
          </p:cNvSpPr>
          <p:nvPr>
            <p:ph type="title"/>
          </p:nvPr>
        </p:nvSpPr>
        <p:spPr>
          <a:xfrm>
            <a:off x="838200" y="2766218"/>
            <a:ext cx="10515600" cy="1325563"/>
          </a:xfrm>
        </p:spPr>
        <p:txBody>
          <a:bodyPr>
            <a:normAutofit fontScale="90000"/>
          </a:bodyPr>
          <a:lstStyle/>
          <a:p>
            <a:r>
              <a:rPr lang="en-GB" dirty="0"/>
              <a:t>What a shame, nearly time for us to leave school</a:t>
            </a:r>
            <a:br>
              <a:rPr lang="en-GB" dirty="0"/>
            </a:br>
            <a:r>
              <a:rPr lang="en-GB" dirty="0"/>
              <a:t>We’ve had fun, now it’s done, cos we’re just too cool</a:t>
            </a:r>
            <a:br>
              <a:rPr lang="en-GB" dirty="0"/>
            </a:br>
            <a:r>
              <a:rPr lang="en-GB" dirty="0"/>
              <a:t>Some of us are arty</a:t>
            </a:r>
            <a:br>
              <a:rPr lang="en-GB" dirty="0"/>
            </a:br>
            <a:r>
              <a:rPr lang="en-GB" dirty="0"/>
              <a:t>Some of us are sporty</a:t>
            </a:r>
            <a:br>
              <a:rPr lang="en-GB" dirty="0"/>
            </a:br>
            <a:r>
              <a:rPr lang="en-GB" dirty="0"/>
              <a:t>Now we’ll all get the chance to go chasing our dreams.</a:t>
            </a:r>
            <a:br>
              <a:rPr lang="en-GB" dirty="0"/>
            </a:br>
            <a:endParaRPr lang="en-GB" dirty="0"/>
          </a:p>
        </p:txBody>
      </p:sp>
    </p:spTree>
    <p:extLst>
      <p:ext uri="{BB962C8B-B14F-4D97-AF65-F5344CB8AC3E}">
        <p14:creationId xmlns:p14="http://schemas.microsoft.com/office/powerpoint/2010/main" val="2808007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E6C8B-CC89-DA46-277A-6497D7C5C0D0}"/>
              </a:ext>
            </a:extLst>
          </p:cNvPr>
          <p:cNvSpPr>
            <a:spLocks noGrp="1"/>
          </p:cNvSpPr>
          <p:nvPr>
            <p:ph type="title"/>
          </p:nvPr>
        </p:nvSpPr>
        <p:spPr>
          <a:xfrm>
            <a:off x="432619" y="2587215"/>
            <a:ext cx="11019504" cy="1325563"/>
          </a:xfrm>
        </p:spPr>
        <p:txBody>
          <a:bodyPr>
            <a:normAutofit fontScale="90000"/>
          </a:bodyPr>
          <a:lstStyle/>
          <a:p>
            <a:r>
              <a:rPr lang="en-GB" dirty="0"/>
              <a:t>We thought learning was hard, back in Year 5</a:t>
            </a:r>
            <a:br>
              <a:rPr lang="en-GB" dirty="0"/>
            </a:br>
            <a:r>
              <a:rPr lang="en-GB" dirty="0"/>
              <a:t>But Year 6 came along and we said oh my!</a:t>
            </a:r>
            <a:br>
              <a:rPr lang="en-GB" dirty="0"/>
            </a:br>
            <a:r>
              <a:rPr lang="en-GB" dirty="0"/>
              <a:t>We’ve learned everything, now all we do is win-</a:t>
            </a:r>
            <a:r>
              <a:rPr lang="en-GB" dirty="0" err="1"/>
              <a:t>i</a:t>
            </a:r>
            <a:r>
              <a:rPr lang="en-GB" dirty="0"/>
              <a:t>-</a:t>
            </a:r>
            <a:r>
              <a:rPr lang="en-GB" dirty="0" err="1"/>
              <a:t>i</a:t>
            </a:r>
            <a:r>
              <a:rPr lang="en-GB" dirty="0"/>
              <a:t>-</a:t>
            </a:r>
            <a:r>
              <a:rPr lang="en-GB" dirty="0" err="1"/>
              <a:t>i</a:t>
            </a:r>
            <a:r>
              <a:rPr lang="en-GB" dirty="0"/>
              <a:t>-in </a:t>
            </a:r>
            <a:br>
              <a:rPr lang="en-GB" dirty="0"/>
            </a:br>
            <a:r>
              <a:rPr lang="en-GB" dirty="0"/>
              <a:t>And we’re flying so high.</a:t>
            </a:r>
            <a:br>
              <a:rPr lang="en-GB" dirty="0"/>
            </a:br>
            <a:endParaRPr lang="en-GB" dirty="0"/>
          </a:p>
        </p:txBody>
      </p:sp>
    </p:spTree>
    <p:extLst>
      <p:ext uri="{BB962C8B-B14F-4D97-AF65-F5344CB8AC3E}">
        <p14:creationId xmlns:p14="http://schemas.microsoft.com/office/powerpoint/2010/main" val="24122491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171F5-4BDE-E426-FB1D-B8017F7B40F1}"/>
              </a:ext>
            </a:extLst>
          </p:cNvPr>
          <p:cNvSpPr>
            <a:spLocks noGrp="1"/>
          </p:cNvSpPr>
          <p:nvPr>
            <p:ph type="title"/>
          </p:nvPr>
        </p:nvSpPr>
        <p:spPr>
          <a:xfrm>
            <a:off x="838200" y="2459396"/>
            <a:ext cx="10515600" cy="1325563"/>
          </a:xfrm>
        </p:spPr>
        <p:txBody>
          <a:bodyPr>
            <a:normAutofit fontScale="90000"/>
          </a:bodyPr>
          <a:lstStyle/>
          <a:p>
            <a:r>
              <a:rPr lang="en-GB" dirty="0"/>
              <a:t>Since our first day, our height has grown</a:t>
            </a:r>
            <a:br>
              <a:rPr lang="en-GB" dirty="0"/>
            </a:br>
            <a:r>
              <a:rPr lang="en-GB" dirty="0"/>
              <a:t>We’ve made some friends and shared all we know</a:t>
            </a:r>
            <a:br>
              <a:rPr lang="en-GB" dirty="0"/>
            </a:br>
            <a:r>
              <a:rPr lang="en-GB" dirty="0"/>
              <a:t>We’re going out in style</a:t>
            </a:r>
            <a:br>
              <a:rPr lang="en-GB" dirty="0"/>
            </a:br>
            <a:r>
              <a:rPr lang="en-GB" dirty="0"/>
              <a:t>You’ll miss us for a while</a:t>
            </a:r>
            <a:br>
              <a:rPr lang="en-GB" dirty="0"/>
            </a:br>
            <a:r>
              <a:rPr lang="en-GB" dirty="0"/>
              <a:t>But we have got to go</a:t>
            </a:r>
            <a:br>
              <a:rPr lang="en-GB" dirty="0"/>
            </a:br>
            <a:r>
              <a:rPr lang="en-GB" dirty="0"/>
              <a:t>Say goodbye to 6</a:t>
            </a:r>
            <a:br>
              <a:rPr lang="en-GB" dirty="0"/>
            </a:br>
            <a:endParaRPr lang="en-GB" dirty="0"/>
          </a:p>
        </p:txBody>
      </p:sp>
    </p:spTree>
    <p:extLst>
      <p:ext uri="{BB962C8B-B14F-4D97-AF65-F5344CB8AC3E}">
        <p14:creationId xmlns:p14="http://schemas.microsoft.com/office/powerpoint/2010/main" val="31850957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9B658-BCC6-B9D2-DA91-A7A12707C6A6}"/>
              </a:ext>
            </a:extLst>
          </p:cNvPr>
          <p:cNvSpPr>
            <a:spLocks noGrp="1"/>
          </p:cNvSpPr>
          <p:nvPr>
            <p:ph type="title"/>
          </p:nvPr>
        </p:nvSpPr>
        <p:spPr>
          <a:xfrm>
            <a:off x="838200" y="2557719"/>
            <a:ext cx="10515600" cy="1325563"/>
          </a:xfrm>
        </p:spPr>
        <p:txBody>
          <a:bodyPr>
            <a:normAutofit fontScale="90000"/>
          </a:bodyPr>
          <a:lstStyle/>
          <a:p>
            <a:r>
              <a:rPr lang="en-GB" dirty="0"/>
              <a:t>Year 3 was the start of our Park school journey</a:t>
            </a:r>
            <a:br>
              <a:rPr lang="en-GB" dirty="0"/>
            </a:br>
            <a:r>
              <a:rPr lang="en-GB" dirty="0"/>
              <a:t>4 was fun, I remember it clearly</a:t>
            </a:r>
            <a:br>
              <a:rPr lang="en-GB" dirty="0"/>
            </a:br>
            <a:r>
              <a:rPr lang="en-GB" dirty="0"/>
              <a:t>5 was hard, but it didn’t deter me</a:t>
            </a:r>
            <a:br>
              <a:rPr lang="en-GB" dirty="0"/>
            </a:br>
            <a:r>
              <a:rPr lang="en-GB" dirty="0"/>
              <a:t>Running out of minutes</a:t>
            </a:r>
            <a:br>
              <a:rPr lang="en-GB" dirty="0"/>
            </a:br>
            <a:r>
              <a:rPr lang="en-GB" dirty="0"/>
              <a:t>Year 6!</a:t>
            </a:r>
            <a:br>
              <a:rPr lang="en-GB" dirty="0"/>
            </a:br>
            <a:endParaRPr lang="en-GB" dirty="0"/>
          </a:p>
        </p:txBody>
      </p:sp>
    </p:spTree>
    <p:extLst>
      <p:ext uri="{BB962C8B-B14F-4D97-AF65-F5344CB8AC3E}">
        <p14:creationId xmlns:p14="http://schemas.microsoft.com/office/powerpoint/2010/main" val="1062305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B3144-7ED8-BCC8-FD83-E727582F6FB7}"/>
              </a:ext>
            </a:extLst>
          </p:cNvPr>
          <p:cNvSpPr>
            <a:spLocks noGrp="1"/>
          </p:cNvSpPr>
          <p:nvPr>
            <p:ph type="title"/>
          </p:nvPr>
        </p:nvSpPr>
        <p:spPr>
          <a:xfrm>
            <a:off x="3188110" y="2695370"/>
            <a:ext cx="10515600" cy="1325563"/>
          </a:xfrm>
        </p:spPr>
        <p:txBody>
          <a:bodyPr>
            <a:normAutofit fontScale="90000"/>
          </a:bodyPr>
          <a:lstStyle/>
          <a:p>
            <a:r>
              <a:rPr lang="en-GB" dirty="0"/>
              <a:t>Woah, woah year 6!</a:t>
            </a:r>
            <a:br>
              <a:rPr lang="en-GB" dirty="0"/>
            </a:br>
            <a:r>
              <a:rPr lang="en-GB" dirty="0"/>
              <a:t>Woah oh </a:t>
            </a:r>
            <a:r>
              <a:rPr lang="en-GB" dirty="0" err="1"/>
              <a:t>oh</a:t>
            </a:r>
            <a:r>
              <a:rPr lang="en-GB" dirty="0"/>
              <a:t> year 6!</a:t>
            </a:r>
            <a:br>
              <a:rPr lang="en-GB" dirty="0"/>
            </a:br>
            <a:r>
              <a:rPr lang="en-GB" dirty="0"/>
              <a:t>Woah </a:t>
            </a:r>
            <a:r>
              <a:rPr lang="en-GB" dirty="0" err="1"/>
              <a:t>woah</a:t>
            </a:r>
            <a:br>
              <a:rPr lang="en-GB" dirty="0"/>
            </a:br>
            <a:r>
              <a:rPr lang="en-GB" dirty="0"/>
              <a:t>Running out of minutes</a:t>
            </a:r>
            <a:br>
              <a:rPr lang="en-GB" dirty="0"/>
            </a:br>
            <a:endParaRPr lang="en-GB" dirty="0"/>
          </a:p>
        </p:txBody>
      </p:sp>
    </p:spTree>
    <p:extLst>
      <p:ext uri="{BB962C8B-B14F-4D97-AF65-F5344CB8AC3E}">
        <p14:creationId xmlns:p14="http://schemas.microsoft.com/office/powerpoint/2010/main" val="22632006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F04E8-1DA7-27D2-5B11-BE656588B05B}"/>
              </a:ext>
            </a:extLst>
          </p:cNvPr>
          <p:cNvSpPr>
            <a:spLocks noGrp="1"/>
          </p:cNvSpPr>
          <p:nvPr>
            <p:ph type="title"/>
          </p:nvPr>
        </p:nvSpPr>
        <p:spPr>
          <a:xfrm>
            <a:off x="471948" y="3157486"/>
            <a:ext cx="10881852" cy="1325563"/>
          </a:xfrm>
        </p:spPr>
        <p:txBody>
          <a:bodyPr>
            <a:normAutofit fontScale="90000"/>
          </a:bodyPr>
          <a:lstStyle/>
          <a:p>
            <a:r>
              <a:rPr lang="en-GB" dirty="0"/>
              <a:t>It’s the end of the year, of our time in Year 6</a:t>
            </a:r>
            <a:br>
              <a:rPr lang="en-GB" dirty="0"/>
            </a:br>
            <a:r>
              <a:rPr lang="en-GB" dirty="0"/>
              <a:t>We’ve learned up a storm and our work is all ticked</a:t>
            </a:r>
            <a:br>
              <a:rPr lang="en-GB" dirty="0"/>
            </a:br>
            <a:r>
              <a:rPr lang="en-GB" dirty="0"/>
              <a:t>Everybody knows that we learned to read and </a:t>
            </a:r>
            <a:r>
              <a:rPr lang="en-GB" dirty="0" err="1"/>
              <a:t>wri</a:t>
            </a:r>
            <a:r>
              <a:rPr lang="en-GB" dirty="0"/>
              <a:t> </a:t>
            </a:r>
            <a:r>
              <a:rPr lang="en-GB" dirty="0" err="1"/>
              <a:t>i</a:t>
            </a:r>
            <a:r>
              <a:rPr lang="en-GB" dirty="0"/>
              <a:t> </a:t>
            </a:r>
            <a:r>
              <a:rPr lang="en-GB" dirty="0" err="1"/>
              <a:t>te</a:t>
            </a:r>
            <a:br>
              <a:rPr lang="en-GB" dirty="0"/>
            </a:br>
            <a:r>
              <a:rPr lang="en-GB" dirty="0"/>
              <a:t>But we </a:t>
            </a:r>
            <a:r>
              <a:rPr lang="en-GB" dirty="0" err="1"/>
              <a:t>wanna</a:t>
            </a:r>
            <a:r>
              <a:rPr lang="en-GB" dirty="0"/>
              <a:t> say before we drop the curtain</a:t>
            </a:r>
            <a:br>
              <a:rPr lang="en-GB" dirty="0"/>
            </a:br>
            <a:r>
              <a:rPr lang="en-GB" dirty="0"/>
              <a:t>Nothing is for sure, nothing is for certain</a:t>
            </a:r>
            <a:br>
              <a:rPr lang="en-GB" dirty="0"/>
            </a:br>
            <a:r>
              <a:rPr lang="en-GB" dirty="0"/>
              <a:t>All we know is that we’ve had the time our </a:t>
            </a:r>
            <a:r>
              <a:rPr lang="en-GB" dirty="0" err="1"/>
              <a:t>liiiiiiiiiiives</a:t>
            </a:r>
            <a:br>
              <a:rPr lang="en-GB" dirty="0"/>
            </a:br>
            <a:endParaRPr lang="en-GB" dirty="0"/>
          </a:p>
        </p:txBody>
      </p:sp>
    </p:spTree>
    <p:extLst>
      <p:ext uri="{BB962C8B-B14F-4D97-AF65-F5344CB8AC3E}">
        <p14:creationId xmlns:p14="http://schemas.microsoft.com/office/powerpoint/2010/main" val="3632413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38200-3B80-6D53-A07E-A38E1CFBD392}"/>
              </a:ext>
            </a:extLst>
          </p:cNvPr>
          <p:cNvSpPr>
            <a:spLocks noGrp="1"/>
          </p:cNvSpPr>
          <p:nvPr>
            <p:ph type="title"/>
          </p:nvPr>
        </p:nvSpPr>
        <p:spPr>
          <a:xfrm>
            <a:off x="838200" y="2766218"/>
            <a:ext cx="10515600" cy="1325563"/>
          </a:xfrm>
        </p:spPr>
        <p:txBody>
          <a:bodyPr>
            <a:normAutofit fontScale="90000"/>
          </a:bodyPr>
          <a:lstStyle/>
          <a:p>
            <a:r>
              <a:rPr lang="en-GB" dirty="0"/>
              <a:t>Year 3 was the start of our Park school journey</a:t>
            </a:r>
            <a:br>
              <a:rPr lang="en-GB" dirty="0"/>
            </a:br>
            <a:r>
              <a:rPr lang="en-GB" dirty="0"/>
              <a:t>4 was fun, I remember it clearly</a:t>
            </a:r>
            <a:br>
              <a:rPr lang="en-GB" dirty="0"/>
            </a:br>
            <a:r>
              <a:rPr lang="en-GB" dirty="0"/>
              <a:t>5 was hard, but it didn’t deter me</a:t>
            </a:r>
            <a:br>
              <a:rPr lang="en-GB" dirty="0"/>
            </a:br>
            <a:r>
              <a:rPr lang="en-GB" dirty="0"/>
              <a:t>Running out of minutes</a:t>
            </a:r>
            <a:br>
              <a:rPr lang="en-GB" dirty="0"/>
            </a:br>
            <a:endParaRPr lang="en-GB" dirty="0"/>
          </a:p>
        </p:txBody>
      </p:sp>
    </p:spTree>
    <p:extLst>
      <p:ext uri="{BB962C8B-B14F-4D97-AF65-F5344CB8AC3E}">
        <p14:creationId xmlns:p14="http://schemas.microsoft.com/office/powerpoint/2010/main" val="32034765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982BC-0A6F-DA1B-CE19-8BF11A906B2C}"/>
              </a:ext>
            </a:extLst>
          </p:cNvPr>
          <p:cNvSpPr>
            <a:spLocks noGrp="1"/>
          </p:cNvSpPr>
          <p:nvPr>
            <p:ph type="title"/>
          </p:nvPr>
        </p:nvSpPr>
        <p:spPr>
          <a:xfrm>
            <a:off x="946355" y="2766218"/>
            <a:ext cx="10515600" cy="1325563"/>
          </a:xfrm>
        </p:spPr>
        <p:txBody>
          <a:bodyPr>
            <a:normAutofit fontScale="90000"/>
          </a:bodyPr>
          <a:lstStyle/>
          <a:p>
            <a:r>
              <a:rPr lang="en-GB" dirty="0"/>
              <a:t>Year 3 was the start of our Park school journey</a:t>
            </a:r>
            <a:br>
              <a:rPr lang="en-GB" dirty="0"/>
            </a:br>
            <a:r>
              <a:rPr lang="en-GB" dirty="0"/>
              <a:t>4 was  fun, I remember it clearly</a:t>
            </a:r>
            <a:br>
              <a:rPr lang="en-GB" dirty="0"/>
            </a:br>
            <a:r>
              <a:rPr lang="en-GB" dirty="0"/>
              <a:t>5 was hard, but it didn’t deter me</a:t>
            </a:r>
            <a:br>
              <a:rPr lang="en-GB" dirty="0"/>
            </a:br>
            <a:r>
              <a:rPr lang="en-GB" dirty="0"/>
              <a:t>Running out of minutes</a:t>
            </a:r>
            <a:br>
              <a:rPr lang="en-GB" dirty="0"/>
            </a:br>
            <a:r>
              <a:rPr lang="en-GB" dirty="0"/>
              <a:t>Year 6!</a:t>
            </a:r>
            <a:br>
              <a:rPr lang="en-GB" dirty="0"/>
            </a:br>
            <a:endParaRPr lang="en-GB" dirty="0"/>
          </a:p>
        </p:txBody>
      </p:sp>
    </p:spTree>
    <p:extLst>
      <p:ext uri="{BB962C8B-B14F-4D97-AF65-F5344CB8AC3E}">
        <p14:creationId xmlns:p14="http://schemas.microsoft.com/office/powerpoint/2010/main" val="36234722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3F306-1537-9FFA-14AC-5D1FA601E4D9}"/>
              </a:ext>
            </a:extLst>
          </p:cNvPr>
          <p:cNvSpPr>
            <a:spLocks noGrp="1"/>
          </p:cNvSpPr>
          <p:nvPr>
            <p:ph type="title"/>
          </p:nvPr>
        </p:nvSpPr>
        <p:spPr>
          <a:xfrm>
            <a:off x="2706329" y="2547886"/>
            <a:ext cx="10515600" cy="1325563"/>
          </a:xfrm>
        </p:spPr>
        <p:txBody>
          <a:bodyPr>
            <a:normAutofit fontScale="90000"/>
          </a:bodyPr>
          <a:lstStyle/>
          <a:p>
            <a:r>
              <a:rPr lang="en-GB" dirty="0"/>
              <a:t>Woah, woah year 6!</a:t>
            </a:r>
            <a:br>
              <a:rPr lang="en-GB" dirty="0"/>
            </a:br>
            <a:r>
              <a:rPr lang="en-GB" dirty="0"/>
              <a:t>Woah oh </a:t>
            </a:r>
            <a:r>
              <a:rPr lang="en-GB" dirty="0" err="1"/>
              <a:t>oh</a:t>
            </a:r>
            <a:r>
              <a:rPr lang="en-GB" dirty="0"/>
              <a:t> year 6!</a:t>
            </a:r>
            <a:br>
              <a:rPr lang="en-GB" dirty="0"/>
            </a:br>
            <a:r>
              <a:rPr lang="en-GB" dirty="0"/>
              <a:t>Woah </a:t>
            </a:r>
            <a:r>
              <a:rPr lang="en-GB" dirty="0" err="1"/>
              <a:t>woah</a:t>
            </a:r>
            <a:r>
              <a:rPr lang="en-GB" dirty="0"/>
              <a:t>!</a:t>
            </a:r>
            <a:br>
              <a:rPr lang="en-GB" dirty="0"/>
            </a:br>
            <a:br>
              <a:rPr lang="en-GB" dirty="0"/>
            </a:br>
            <a:r>
              <a:rPr lang="en-GB" dirty="0"/>
              <a:t>For 5, 4, 3, 2 1 more minute</a:t>
            </a:r>
            <a:br>
              <a:rPr lang="en-GB" dirty="0"/>
            </a:br>
            <a:r>
              <a:rPr lang="en-GB" dirty="0"/>
              <a:t>Year 6!</a:t>
            </a:r>
            <a:br>
              <a:rPr lang="en-GB" dirty="0"/>
            </a:br>
            <a:br>
              <a:rPr lang="en-GB" dirty="0"/>
            </a:br>
            <a:endParaRPr lang="en-GB" dirty="0"/>
          </a:p>
        </p:txBody>
      </p:sp>
    </p:spTree>
    <p:extLst>
      <p:ext uri="{BB962C8B-B14F-4D97-AF65-F5344CB8AC3E}">
        <p14:creationId xmlns:p14="http://schemas.microsoft.com/office/powerpoint/2010/main" val="20012558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TotalTime>
  <Words>574</Words>
  <Application>Microsoft Office PowerPoint</Application>
  <PresentationFormat>Widescreen</PresentationFormat>
  <Paragraphs>15</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Aptos</vt:lpstr>
      <vt:lpstr>Aptos Display</vt:lpstr>
      <vt:lpstr>Arial</vt:lpstr>
      <vt:lpstr>Office Theme</vt:lpstr>
      <vt:lpstr>Year Six Leavers Song</vt:lpstr>
      <vt:lpstr>They say stay, 1 more year, but I say no way Pack my bags and move on to a S- s- secondary We’re still climbing higher,  Our brains are on fire At the top of our game is where we’re gonna stay. </vt:lpstr>
      <vt:lpstr>Miss McMahon, wrote a song, ‘bout what we’ve achieved We changed a couple words, put it on this sick beat Our skills blow your mind I think that you will find that now we’re really clever, and moving on  </vt:lpstr>
      <vt:lpstr>Since our first day, our height has grown We’ve made some friends and shared all we know You could perhaps Say we defeated the SATs   I’m not kidding, did you hear all our moans? </vt:lpstr>
      <vt:lpstr>Year 3 was the start of our Park school journey 4 was fun, I remember it clearly 5 was hard, but it didn’t deter me Running out of minutes Year 6! </vt:lpstr>
      <vt:lpstr>What a shame, nearly time for us to leave school We’ve had fun, now it’s done, cos we’re just too cool Some of us are arty Some of us are sporty Now we’ll all get the chance to go chasing our dreams. </vt:lpstr>
      <vt:lpstr>We thought learning was hard, back in Year 5 But Year 6 came along and we said oh my! We’ve learned everything, now all we do is win-i-i-i-in  And we’re flying so high. </vt:lpstr>
      <vt:lpstr>Since our first day, our height has grown We’ve made some friends and shared all we know We’re going out in style You’ll miss us for a while But we have got to go Say goodbye to 6 </vt:lpstr>
      <vt:lpstr>Year 3 was the start of our Park school journey 4 was fun, I remember it clearly 5 was hard, but it didn’t deter me Running out of minutes Year 6! </vt:lpstr>
      <vt:lpstr>Woah, woah year 6! Woah oh oh year 6! Woah woah Running out of minutes </vt:lpstr>
      <vt:lpstr>It’s the end of the year, of our time in Year 6 We’ve learned up a storm and our work is all ticked Everybody knows that we learned to read and wri i te But we wanna say before we drop the curtain Nothing is for sure, nothing is for certain All we know is that we’ve had the time our liiiiiiiiiiives </vt:lpstr>
      <vt:lpstr>Year 3 was the start of our Park school journey 4 was fun, I remember it clearly 5 was hard, but it didn’t deter me Running out of minutes </vt:lpstr>
      <vt:lpstr>Year 3 was the start of our Park school journey 4 was  fun, I remember it clearly 5 was hard, but it didn’t deter me Running out of minutes Year 6! </vt:lpstr>
      <vt:lpstr>Woah, woah year 6! Woah oh oh year 6! Woah woah!  For 5, 4, 3, 2 1 more minute Year 6!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Jennifer McMahon</dc:creator>
  <cp:lastModifiedBy>Jennifer McMahon</cp:lastModifiedBy>
  <cp:revision>1</cp:revision>
  <dcterms:created xsi:type="dcterms:W3CDTF">2026-06-11T07:40:47Z</dcterms:created>
  <dcterms:modified xsi:type="dcterms:W3CDTF">2026-06-11T07:47:52Z</dcterms:modified>
</cp:coreProperties>
</file>