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8" r:id="rId7"/>
    <p:sldId id="257" r:id="rId8"/>
    <p:sldId id="272" r:id="rId9"/>
    <p:sldId id="271" r:id="rId10"/>
    <p:sldId id="274" r:id="rId11"/>
    <p:sldId id="275" r:id="rId12"/>
    <p:sldId id="273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1263" y="28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Naughton" userId="802ff680-40f4-436a-9113-27759731b30a" providerId="ADAL" clId="{90B90AD5-1F49-42AB-96C8-3327577F8B77}"/>
    <pc:docChg chg="modSld">
      <pc:chgData name="Katie Naughton" userId="802ff680-40f4-436a-9113-27759731b30a" providerId="ADAL" clId="{90B90AD5-1F49-42AB-96C8-3327577F8B77}" dt="2026-03-26T15:42:42.081" v="0" actId="1076"/>
      <pc:docMkLst>
        <pc:docMk/>
      </pc:docMkLst>
      <pc:sldChg chg="modSp mod">
        <pc:chgData name="Katie Naughton" userId="802ff680-40f4-436a-9113-27759731b30a" providerId="ADAL" clId="{90B90AD5-1F49-42AB-96C8-3327577F8B77}" dt="2026-03-26T15:42:42.081" v="0" actId="1076"/>
        <pc:sldMkLst>
          <pc:docMk/>
          <pc:sldMk cId="2409066043" sldId="268"/>
        </pc:sldMkLst>
        <pc:picChg chg="mod">
          <ac:chgData name="Katie Naughton" userId="802ff680-40f4-436a-9113-27759731b30a" providerId="ADAL" clId="{90B90AD5-1F49-42AB-96C8-3327577F8B77}" dt="2026-03-26T15:42:42.081" v="0" actId="1076"/>
          <ac:picMkLst>
            <pc:docMk/>
            <pc:sldMk cId="2409066043" sldId="268"/>
            <ac:picMk id="3" creationId="{2CE345EB-90EE-4CBA-DC98-C2C78311A70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VmvpzhGrx8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harrogateadvertiser.co.uk/news/people/ripon-husband-and-wife-prepare-for-ultimate-endurance-challenge-ten-marathons-in-ten-days-around-windermere-546971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rrogateadvertiser.co.uk/news/people/ripon-husband-and-wife-prepare-for-ultimate-endurance-challenge-ten-marathons-in-ten-days-around-windermere-5469710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0VmvpzhGrx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27C57E-14F4-6325-7E29-4D2A0BC71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CD8BD-87CC-D1B1-177F-BEF3EB99A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" y="199"/>
            <a:ext cx="10691802" cy="7559476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446323" y="6304855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hlinkClick r:id="rId4"/>
            <a:extLst>
              <a:ext uri="{FF2B5EF4-FFF2-40B4-BE49-F238E27FC236}">
                <a16:creationId xmlns:a16="http://schemas.microsoft.com/office/drawing/2014/main" id="{DA846CCF-AAF1-BB45-F5EE-11254ED76FC2}"/>
              </a:ext>
            </a:extLst>
          </p:cNvPr>
          <p:cNvSpPr txBox="1"/>
          <p:nvPr/>
        </p:nvSpPr>
        <p:spPr>
          <a:xfrm>
            <a:off x="6685630" y="5993735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E0605-3EB7-2961-17FF-09EDCF69B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5DEAAE-4F2E-72C4-6265-547E0FF9B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1" cy="755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50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30F25A-04CB-CF6C-48E2-B72820D15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BB2128-5CA3-264C-0AC5-7D70B892E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12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6C856D-688A-D605-D211-BBE2B3DC0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54FF7A9-6888-02A4-7448-064C32C4F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35522-D3E7-8501-EEC7-888A88A9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804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1DDE7B-3380-87FC-5611-D8FE46CA6E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F0F99CA-5068-500D-1D67-2E378766B6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17C353-C996-3ED0-5368-455B71AC6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85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1104-6841-591E-92BF-8D3963D46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AD6CD1-6E10-E2A9-CD92-44FE87C8C2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09FB1-EBA4-B479-1665-964BB096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C03D5732-6F2F-4E0C-25A9-06C71B1897E4}"/>
              </a:ext>
            </a:extLst>
          </p:cNvPr>
          <p:cNvSpPr txBox="1"/>
          <p:nvPr/>
        </p:nvSpPr>
        <p:spPr>
          <a:xfrm>
            <a:off x="7872716" y="3376425"/>
            <a:ext cx="2206439" cy="80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hlinkClick r:id="rId4"/>
            <a:extLst>
              <a:ext uri="{FF2B5EF4-FFF2-40B4-BE49-F238E27FC236}">
                <a16:creationId xmlns:a16="http://schemas.microsoft.com/office/drawing/2014/main" id="{5F8120B7-7BA3-F471-D386-B32C0C3923D8}"/>
              </a:ext>
            </a:extLst>
          </p:cNvPr>
          <p:cNvSpPr txBox="1"/>
          <p:nvPr/>
        </p:nvSpPr>
        <p:spPr>
          <a:xfrm>
            <a:off x="7963489" y="4687255"/>
            <a:ext cx="2024894" cy="893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0517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5579</Schedule_ID>
    <Delivery_Purpose xmlns="4aed504c-ebe7-463e-82c7-15fe6339b33a">EMAIL TARGET LIST WORKAROUND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purl.org/dc/dcmitype/"/>
    <ds:schemaRef ds:uri="http://purl.org/dc/terms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2bba036e-3261-42ff-ac2c-3ab430ee1e45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4790e13-f532-45ba-883a-ea4e13c1e09a"/>
  </ds:schemaRefs>
</ds:datastoreItem>
</file>

<file path=customXml/itemProps2.xml><?xml version="1.0" encoding="utf-8"?>
<ds:datastoreItem xmlns:ds="http://schemas.openxmlformats.org/officeDocument/2006/customXml" ds:itemID="{875148E0-280E-486F-BC9A-F07F7ED3B3EE}"/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67</cp:revision>
  <dcterms:created xsi:type="dcterms:W3CDTF">2022-03-08T17:50:39Z</dcterms:created>
  <dcterms:modified xsi:type="dcterms:W3CDTF">2026-03-26T15:42:51Z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