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ndard.co.uk/news/politics/new-town-barking-riverside-east-london-housing-crisis-b1275248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yiYfx8cqylw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yiYfx8cqylw" TargetMode="External"/><Relationship Id="rId4" Type="http://schemas.openxmlformats.org/officeDocument/2006/relationships/hyperlink" Target="http://www.standard.co.uk/news/politics/new-town-barking-riverside-east-london-housing-crisis-b1275248.html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B0778F-B122-6994-45CF-C2730C227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B6349E-E50B-9332-D16B-81BA77389C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918B21-817A-14B9-ECD7-E006B868FB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C02E5AF-FA29-9581-2C32-90F853824E50}"/>
              </a:ext>
            </a:extLst>
          </p:cNvPr>
          <p:cNvSpPr/>
          <p:nvPr/>
        </p:nvSpPr>
        <p:spPr>
          <a:xfrm>
            <a:off x="5068402" y="529628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3684D37-E9E0-7992-38AD-F60EC515A9F9}"/>
              </a:ext>
            </a:extLst>
          </p:cNvPr>
          <p:cNvSpPr/>
          <p:nvPr/>
        </p:nvSpPr>
        <p:spPr>
          <a:xfrm>
            <a:off x="4567223" y="557328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29E6089-8D31-44C9-D4A9-DEE0E00432A8}"/>
              </a:ext>
            </a:extLst>
          </p:cNvPr>
          <p:cNvSpPr/>
          <p:nvPr/>
        </p:nvSpPr>
        <p:spPr>
          <a:xfrm>
            <a:off x="4773544" y="585027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06C515-7DE7-9CE1-A35C-3CBAE32AC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248E76-6E05-D0FD-EB79-E594B7529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EB45B9E-FC2B-2424-44BA-A3D5F94A1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6F59A8-5165-D58B-37B8-9318CF068D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BCFBDA-BA75-FF0D-86DD-4517E89B4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D0EA9A8-0EAC-854F-9B8C-4FC2E11183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BBA004-1501-1244-40F5-4653F3A66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DE0ED6-CC75-BA72-82A4-342654305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E9BC6E-63A3-27C9-7646-85B7E2EBD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C94162-C3AD-7BC9-2983-49F3698434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0EA72C-B0D9-D10F-E41D-5F33A9F15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9CB73E-5C16-2859-2431-C432AD2AD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94C1FD-2D58-139A-36F3-937AFA02A0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DB80F9-F3D5-5FA5-5B8D-AA9F4931C4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8EDFBE1-F965-B7B1-DFA6-AB61BA833C68}"/>
              </a:ext>
            </a:extLst>
          </p:cNvPr>
          <p:cNvSpPr/>
          <p:nvPr/>
        </p:nvSpPr>
        <p:spPr>
          <a:xfrm>
            <a:off x="7406348" y="251087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19C09F1-9A95-9E9A-4D78-8B6DFFAA6A62}"/>
              </a:ext>
            </a:extLst>
          </p:cNvPr>
          <p:cNvSpPr/>
          <p:nvPr/>
        </p:nvSpPr>
        <p:spPr>
          <a:xfrm>
            <a:off x="7406348" y="1602879"/>
            <a:ext cx="308102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544F072-133F-EA59-AE77-E06D9D236D96}"/>
              </a:ext>
            </a:extLst>
          </p:cNvPr>
          <p:cNvSpPr/>
          <p:nvPr/>
        </p:nvSpPr>
        <p:spPr>
          <a:xfrm>
            <a:off x="7406348" y="2056878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592692-D2E7-B205-7168-F145400259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1DF340B-EF8A-675D-AFE0-6AF38B8ADCFC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E7F9762-9854-96E5-92CF-3E69A981709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F7FDFE-EF2D-E74D-E6D6-29914EDE58DF}"/>
              </a:ext>
            </a:extLst>
          </p:cNvPr>
          <p:cNvSpPr/>
          <p:nvPr/>
        </p:nvSpPr>
        <p:spPr>
          <a:xfrm>
            <a:off x="8688245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F9573F0-680B-96BB-3D78-D0DF6F572856}"/>
              </a:ext>
            </a:extLst>
          </p:cNvPr>
          <p:cNvSpPr/>
          <p:nvPr/>
        </p:nvSpPr>
        <p:spPr>
          <a:xfrm>
            <a:off x="903621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C1CEC770-8055-DBCC-AC4C-7DE1B9558A1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2AEBDF-DBB9-78FA-54ED-1D84EE9C3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49F0699-563E-8697-CB79-2933D7589166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C18E52D-D7C2-B441-4A9D-3B0F887B339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AE3415A-E481-0F4F-D58A-F270ECA438D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D7B847-28AD-0720-817E-AEA4A618B6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0363577-D550-D697-423A-971217652FE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524AFE2-BA2C-160F-74BB-29A9BCEA8A6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50858D0-D9D9-83E3-E18E-E8AFB040A56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2026-04-10 at 05 AM</Schedule_Date>
    <Delivery_Option xmlns="4aed504c-ebe7-463e-82c7-15fe6339b33a">Schedule Delivery</Delivery_Option>
    <Schedule_ID xmlns="4aed504c-ebe7-463e-82c7-15fe6339b33a">4858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E6D2D31-DC46-432F-A78E-EF7D526852E6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22</cp:revision>
  <dcterms:created xsi:type="dcterms:W3CDTF">2022-03-08T17:50:39Z</dcterms:created>
  <dcterms:modified xsi:type="dcterms:W3CDTF">2026-03-31T13:50:21Z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