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19"/>
    <p:restoredTop sz="94726"/>
  </p:normalViewPr>
  <p:slideViewPr>
    <p:cSldViewPr snapToGrid="0">
      <p:cViewPr varScale="1">
        <p:scale>
          <a:sx n="68" d="100"/>
          <a:sy n="68" d="100"/>
        </p:scale>
        <p:origin x="126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4/19/2026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4/19/2026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4/19/2026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4/19/2026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4/19/2026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4/19/2026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4/19/2026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4/19/2026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4/19/2026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4/19/2026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4/19/2026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4/19/2026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793CAE-810A-2D60-E0C5-FADFF29E99D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6205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DAB9EFE-CD95-D4F9-9800-3E11A22E56B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35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327C132-0287-B926-209B-8BB6CCE3EF3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37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BDE62D-4483-D45F-4426-35D2CE2F346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29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2C46FA-35EA-7D98-7B00-E74A1561640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2305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DEA377-A42C-7864-DB87-883602EEA27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496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8BFD1F-52D0-F09F-2D38-2834A381EAE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188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17045A-1AC4-38FC-6419-6B649BCD4BE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074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94048E-F489-C7B7-8E50-4B89FF220BA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146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54B170-F8AF-B874-31F7-AEBD249495E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977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894E6BF-66F2-417C-805E-512E43E5E86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D0443FB-C04A-443E-8405-AE6B1DC10DBE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customXml/itemProps3.xml><?xml version="1.0" encoding="utf-8"?>
<ds:datastoreItem xmlns:ds="http://schemas.openxmlformats.org/officeDocument/2006/customXml" ds:itemID="{71D29D21-A4A5-4766-B064-180580D8A76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</TotalTime>
  <Words>0</Words>
  <Application>Microsoft Office PowerPoint</Application>
  <PresentationFormat>Custom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Jenny May</cp:lastModifiedBy>
  <cp:revision>9</cp:revision>
  <dcterms:created xsi:type="dcterms:W3CDTF">2022-08-25T17:50:02Z</dcterms:created>
  <dcterms:modified xsi:type="dcterms:W3CDTF">2026-04-19T17:15:34Z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</Properties>
</file>