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720E3C63-0B91-4687-A70A-74AF01CB09F9}"/>
    <pc:docChg chg="delSld">
      <pc:chgData name="Jenny May" userId="5c0ab7cc-8c60-403a-a710-9be25f0eeae4" providerId="ADAL" clId="{720E3C63-0B91-4687-A70A-74AF01CB09F9}" dt="2026-03-06T14:39:59.746" v="0" actId="2696"/>
      <pc:docMkLst>
        <pc:docMk/>
      </pc:docMkLst>
      <pc:sldChg chg="del">
        <pc:chgData name="Jenny May" userId="5c0ab7cc-8c60-403a-a710-9be25f0eeae4" providerId="ADAL" clId="{720E3C63-0B91-4687-A70A-74AF01CB09F9}" dt="2026-03-06T14:39:59.746" v="0" actId="2696"/>
        <pc:sldMkLst>
          <pc:docMk/>
          <pc:sldMk cId="1147694627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F83E2-7D50-4AF9-5792-7819492D1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FFD01B-14AA-40A9-233F-CFCA7C4ED4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1F269-AD23-40FF-8045-9B4693971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FE8EA-C474-71DF-D5AB-3F59BDBBC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C3BB1-5AF8-937F-202A-2EBCAB50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81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20044-DBAD-09DE-9568-0860D632D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1FA4B-8984-044E-CE86-39566591D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35558-5E8F-FAB9-D9C7-F9C1553DD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B682C-985B-EBF8-8234-3797C3FF0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AD690-34E9-0376-E775-62A7EA223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30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231EE-1E3A-E725-FAA1-DF62EF2B8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DF26A4-F0C5-29C6-3EB0-BA4B808FC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EA38E-1A00-DB2D-9623-543BDBB04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9D1F09-49B5-EC0B-DB36-1B616DFB2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2F580-28A1-ED77-3AC4-6409BCE1A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53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7A7-9A3F-D2DC-8BB8-FE07A2310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8A4E7-D9FF-7AC8-B24F-DE730FD4BE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56BF6-F3F9-7B9F-6BD6-E72B6369A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91625A-1C24-1940-5396-5BC6612C7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11151-9CE1-F203-975C-0C2DDB175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683D9-EBE6-EEFC-2636-02EB3A3E4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621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C9AB8-9092-9217-C70C-16FCEA7C0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4D8B6A-BF74-50EE-2430-375520A572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F1C306-52ED-2777-B353-A44B83FCF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44AC14-1B53-7BC4-8C8E-498F2EEA22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4C77DB-908E-A147-5E4A-9FF8A54BFD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4F9BC6-1BE8-68C5-8FC6-B2F59272A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490D17-D492-6704-3DC7-69D57E667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A49796-48DA-6CF8-7750-4481C7D49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5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8C0E-A94D-A3AF-6DCC-3FA0CF9AF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43A090-4177-ED1D-5193-1D0933662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FA3AB9-DFCD-4252-FB49-A9008020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C6C55D-9286-F6A5-7988-544C58E19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749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9394CD-885C-97D1-9F63-5F9B0116B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16F692-0B33-46D9-CFC3-9A7EB4B20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F061C-8934-B2E0-A135-48E5FD7A5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83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AA36B-71B8-1787-D61D-DBDF81354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8D8BB-E516-D39D-0918-895AC1B6C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518879-BF91-70B2-AC0F-DBD3B7BB4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A03798-2711-33AD-9720-23D74AEDE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56DC51-D977-386A-0F39-73D785BD3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CF7417-D7EE-7DCB-6F55-D5EF1D9DF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63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A54F1-DCB4-DC4D-B77B-BB483EBDA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29D69-9D5C-7629-76EE-202349E2EF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00619-25B7-333A-DE08-659281FA55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A77476-F745-C2B3-2FE7-81F187205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7205E-C3B1-1002-5FDC-52A18CA57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DD1FF-C9FB-D675-E55C-C427E252F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379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2CAA3-2DCA-22A3-FC5B-D2DDFFAFC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BF7466-9353-6739-5BFA-65392C0A8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8B7E8-903D-0618-2155-BD0E43EBE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F07AE-06A7-4628-5265-AAEBC0B00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5E392-7479-C42A-E8DF-C7C443251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76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7E8A20-A084-3C17-71DF-F8D03D5F1C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425DC3-1567-3A62-36AA-65F9CE1A6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49323-58BC-D4A1-D416-6728C9201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C68E4-9149-38D0-13C0-0C62F19AB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FBA9FB-3DEE-8452-899D-85E7517F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607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593EC7-EE96-6653-5777-85D91F5F3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20BA5B-6977-8EED-F431-69066F5E6A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50144-F038-0F0F-F9BD-35291B1815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7995B7-D362-41D4-A2EF-7B5875F6D6A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7FD0B-EAA8-15F3-6C1F-5BAF3F919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72C50-4470-4D83-E28E-D5B8A37BFE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8BEB4B-1F63-4737-8000-EF24FD8A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78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55E59-FF68-CAF4-6EDC-8C37CC9935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10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35F001-C0D6-12FC-3F25-8BB9D45A2A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19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C6EA2C-DF3F-813A-7AE8-87038D9CD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418" y="47147"/>
            <a:ext cx="8863446" cy="663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33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77D7CB-2AA0-6CAD-0DE4-639A3B78C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227" y="69565"/>
            <a:ext cx="10307781" cy="664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232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A6C6DC-589C-7941-76C4-DC9178228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964" y="-56669"/>
            <a:ext cx="10120745" cy="686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194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2D30CB-BB11-4675-81FD-F78937CC3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055" y="96825"/>
            <a:ext cx="10567553" cy="671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10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10D3BA-15E2-E5DC-BFBC-AB71267D5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964" y="-66742"/>
            <a:ext cx="10193481" cy="693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890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Odysseus – Chapter 10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2026-03-06T14:35:57Z</dcterms:created>
  <dcterms:modified xsi:type="dcterms:W3CDTF">2026-03-06T14:40:01Z</dcterms:modified>
</cp:coreProperties>
</file>