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3"/>
    <p:restoredTop sz="94726"/>
  </p:normalViewPr>
  <p:slideViewPr>
    <p:cSldViewPr snapToGrid="0">
      <p:cViewPr varScale="1">
        <p:scale>
          <a:sx n="68" d="100"/>
          <a:sy n="68" d="100"/>
        </p:scale>
        <p:origin x="135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061AA4-1E96-B5D8-681A-FA451A807F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403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0D87A4-D25C-B135-52C6-C2C9D49861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665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C73C0B-9A54-C5DC-1E27-4A41E80F46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7EDB5A-7D40-DEF8-C469-EFAE6D2F8B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8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884256-6C9B-A71A-30EA-B0C688EE50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43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8BA718-6408-0866-F10F-3102A1C492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6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1485E0-37B5-32F7-CC97-DBF1F8AF5F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13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0BF28C-79F7-03A8-E6F2-0DF337C2EC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1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C7BDEA-D954-BEC2-2D6F-9463EACFCDE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10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A0C8FB-4E7C-F785-BAA3-9C7F8A9784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71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496E4C-3BDA-4404-B300-54D84C9F9FE0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3EF72D98-A819-4978-B34C-3189BEA017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A5CE68-1CEB-4BDF-8269-72CB48214A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15</cp:revision>
  <dcterms:created xsi:type="dcterms:W3CDTF">2022-08-25T17:50:02Z</dcterms:created>
  <dcterms:modified xsi:type="dcterms:W3CDTF">2026-03-03T13:23:04Z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