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qxEK4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Z9UwlSDlYx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Z9UwlSDlYxM" TargetMode="External"/><Relationship Id="rId4" Type="http://schemas.openxmlformats.org/officeDocument/2006/relationships/hyperlink" Target="https://bit.ly/4qxEK4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FAD19B-3C69-8A83-D1A2-230E9C252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7ADACA-6FD5-11AD-7259-071067B78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196992-AE37-7998-F84F-BEFC9C41F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EF377DC-A2D2-0354-C97E-DEBCA703E79E}"/>
              </a:ext>
            </a:extLst>
          </p:cNvPr>
          <p:cNvSpPr/>
          <p:nvPr/>
        </p:nvSpPr>
        <p:spPr>
          <a:xfrm>
            <a:off x="6882482" y="533687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6A0613-ABB3-2487-C70E-295DDC502636}"/>
              </a:ext>
            </a:extLst>
          </p:cNvPr>
          <p:cNvSpPr/>
          <p:nvPr/>
        </p:nvSpPr>
        <p:spPr>
          <a:xfrm>
            <a:off x="6634833" y="561386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8104694-1210-5CD2-1382-9710B80BD6AF}"/>
              </a:ext>
            </a:extLst>
          </p:cNvPr>
          <p:cNvSpPr/>
          <p:nvPr/>
        </p:nvSpPr>
        <p:spPr>
          <a:xfrm>
            <a:off x="6768131" y="58908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4D6C5E-941E-E8F2-F6E6-A8922DE2F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3B594-A69A-C16D-6266-75CE4ECA8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1F80FC-15E9-8CD4-C567-23C1C98D6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3F73E5-0677-81FB-6A34-AA5A64584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E26AE6-6C75-AC8A-9A6D-9C92A5CB2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54B3F6-3409-CB92-0E14-382B709DA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648C9F-AFC2-DBE8-1677-7D820FE64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000825-BC5E-1C99-3756-43A0F37DA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AC0EDB-BF0E-C105-DB51-D3698683E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926048-3BAD-1033-FA67-656B03EDD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6C6366-1608-368A-9D63-F0F7441A7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B04C5-6497-2E4E-F6F2-C88306646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DA3DB8-5681-7A54-E38D-1BB1770D0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2DD8A0-A4B8-EE8D-D42D-24C84A7E7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F08E7B-90C4-5AE5-34B0-0A9DAAC5299F}"/>
              </a:ext>
            </a:extLst>
          </p:cNvPr>
          <p:cNvSpPr/>
          <p:nvPr/>
        </p:nvSpPr>
        <p:spPr>
          <a:xfrm>
            <a:off x="7406349" y="240369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DBB495-038B-8AC4-4AB5-DAF5E6B27E7A}"/>
              </a:ext>
            </a:extLst>
          </p:cNvPr>
          <p:cNvSpPr/>
          <p:nvPr/>
        </p:nvSpPr>
        <p:spPr>
          <a:xfrm>
            <a:off x="7406349" y="1456575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DA96216-BC1C-AE35-451C-45C1D4705821}"/>
              </a:ext>
            </a:extLst>
          </p:cNvPr>
          <p:cNvSpPr/>
          <p:nvPr/>
        </p:nvSpPr>
        <p:spPr>
          <a:xfrm>
            <a:off x="7406349" y="1869203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F2D301-DA2C-EC8D-0CAA-F86374E1D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4069A13-B045-C9CD-8FB9-34FE7788E96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520E89C-18AD-08B3-6956-2AAB709BAF8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DE9D14-2F20-7E06-6481-866B1AC464CB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F4B4F949-3E11-6040-2353-7040702B16B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B1F2EA5B-1D79-3117-E59A-F3AEBA19136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44FC93-343C-A07A-1E7C-5BDC6FBFC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D62E598-9208-28E4-7102-432A8B276F7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EF0C6E0-8E45-DB79-D042-A41FA567951C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95C84A4-A0DD-6D8D-FD4A-C71D70C65AF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F12A7F-DB46-A315-0AD0-576C4D53D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0B30F3B-D5A4-815C-F0CB-46EEB320F70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9482E00-C1F5-1D83-FC09-3E6266A5AB7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798F26-7256-B63E-4230-C5E3C67FD74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2026-01-16 at 06 AM</Schedule_Date>
    <Delivery_Option xmlns="4aed504c-ebe7-463e-82c7-15fe6339b33a">Schedule Delivery</Delivery_Option>
    <Schedule_ID xmlns="4aed504c-ebe7-463e-82c7-15fe6339b33a">4577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EB2193-515C-4177-8CF7-5951965D0BDA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2026-01-13T14:01:47Z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