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8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86DD0-70C2-004F-4AFB-D10052ABF6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06E9A0-A49F-A1D8-4926-9D504D1D09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11848D-5B8C-68FD-A13E-41B2CCC15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E1DB2-98A8-ACA2-2F8F-580FFCE112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42B90D-E1B9-2348-E752-0713156727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46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DAE2F-752B-066A-C0DB-169433E98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A36505-C7DA-17D5-92A0-616570A734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CA7229-B5E2-A40A-3988-E6EA22CF1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4F04E-FE33-B7F5-DDA2-91ADCE3DC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543E23-EFE9-302A-54AD-66C43399F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416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022A22-9802-DF94-70A8-D34A5A88BB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F3A31-4BEB-D35E-922F-DBDFC25466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9D243-13EB-4FE8-F4B7-6F29307DD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F7C89-F2C3-678A-D151-151963FC0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708A66-42BF-F3D5-7508-0DCFB49EAF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9634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123F98-A255-E8DD-336C-551A91F61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3CBD4-BD2F-F627-7E08-EAC90FAE55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BE45D4-2C03-4EAC-30B8-33D6D1BF32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B1CAB5-0676-DD6A-8A43-66D30D4600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49FF65-1611-5F49-98AC-E705E2BFA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F98916-A3E1-2FA3-A646-212C84D7E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3849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34710F-67AA-A544-1FC9-906CC6EEB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E90BEB-D4E0-8FEC-9313-0B81298F2D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FA6470-0A84-2D17-81E9-C066A8915A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607D5F-B1A9-E037-8727-EA59B91905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A33721-7F66-8583-4431-510A6D9FDF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36F4CB-ACD3-9F83-38C9-46840EFD60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F7AF819-6558-4A01-EA85-8835C8BC8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0A5D36-9BD7-40E3-993F-F02D8AA674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05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118A2-5EB5-8215-BFDF-E75D83A5E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C8FB88D-9927-2938-37F0-6F3D56960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B2D8E4-FD5D-EDAD-084B-4E2DD36B2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BBE5F-5B65-8CEF-B419-A4A7D2CE49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92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7C87AF-6AC1-1CA0-ED1E-BCEAFC6B6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630571-22FE-BC05-63AE-EE932FDBA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0C9F4-0FA3-1735-1796-918407C96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2013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9D4D7-8CF2-A9B3-0D6C-A9DB13C8B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EB3A1C-C92C-25E3-4189-E7B977EE76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DF1D91-DE78-E2C6-A64D-42E34B9567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18020D-F63A-076D-24B9-8DDEAF221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2B5617-7D92-F9BA-C578-A1E4870C5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82F561-AD8A-7745-32E4-F95D8A97D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463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E5B302-2CEA-7537-F9BF-352223B89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10590B-E81B-F012-1EDA-0F0E3DE33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AC2022-492B-FF8B-53DE-68FF584C12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DDED12-3EA1-A5E7-6AA8-ADD718BAD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34D1D8-7009-EE1F-07BC-CF19082CA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DA80D5-CF50-6839-B7F3-E0EAA3B23E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739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BFCE6-8641-D4F4-18EB-12B1F156B2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9169FA-C813-FC55-2ADA-0C2BE41132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177294-3A7F-A9FD-C900-D75C28E6A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4E5FEF-6DFF-EE8F-DCBF-E226DFB3A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E2B53-62AF-51E1-5B26-B2E3BE7D7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434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422711-B27C-300F-054E-59D2075A91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F3E6C0-B6DC-9F16-CC2B-79A1AC39A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7DC7AB-9569-9808-9E9A-259FF0DC35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4B323E-0143-3F23-CA3C-D48AB98634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3B2370-EA34-BDBF-761C-D138CA6559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0816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BEAD60-1FD6-71CA-D8EB-73493ED53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E0932E-237D-6074-9F17-C345AF14B1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85585A-212E-3D19-2B62-BFA8048546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37F0145-5FFD-41CD-B4CD-3AB8ECE9063C}" type="datetimeFigureOut">
              <a:rPr lang="en-GB" smtClean="0"/>
              <a:t>18/02/2026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FC8B98-6017-48F2-5695-9F1CC4E16C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8D563D-9B4C-D605-5038-6CB0C9B10E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291A30-DBE4-4EF9-ADFC-12C6563C02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855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BC5816-8375-0106-43C9-4D7638CC261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Odysseus – Chapter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833BBE-054C-7409-4499-3EDEB3DB45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213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C1B4A-D65B-81F6-80D5-CCDA8BF3D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FFB2A-B09E-0C63-FDB1-6D12563265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n open book with text and trees&#10;&#10;AI-generated content may be incorrect.">
            <a:extLst>
              <a:ext uri="{FF2B5EF4-FFF2-40B4-BE49-F238E27FC236}">
                <a16:creationId xmlns:a16="http://schemas.microsoft.com/office/drawing/2014/main" id="{B1E45522-B625-B20F-6ED1-834BEB4F01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1181" y="0"/>
            <a:ext cx="9728119" cy="668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465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DE732-B930-A7C1-3E95-1B948440B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D54626-BC1B-2BCC-A0C8-C907B17C8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open to a page&#10;&#10;AI-generated content may be incorrect.">
            <a:extLst>
              <a:ext uri="{FF2B5EF4-FFF2-40B4-BE49-F238E27FC236}">
                <a16:creationId xmlns:a16="http://schemas.microsoft.com/office/drawing/2014/main" id="{845A5DB4-2F3C-D4CE-8BCE-1F7510ED88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455" y="4525"/>
            <a:ext cx="8738754" cy="6911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051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AEF0E-0B24-E3FB-22BC-9132D7D9E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6EC83B-A31C-D33B-6B38-054ADB6B3B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book open to a book&#10;&#10;AI-generated content may be incorrect.">
            <a:extLst>
              <a:ext uri="{FF2B5EF4-FFF2-40B4-BE49-F238E27FC236}">
                <a16:creationId xmlns:a16="http://schemas.microsoft.com/office/drawing/2014/main" id="{6DF38B30-FC7B-FF6D-CDE1-10B2722E8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5345" y="20235"/>
            <a:ext cx="9736282" cy="67861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7257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4</Words>
  <Application>Microsoft Office PowerPoint</Application>
  <PresentationFormat>Widescreen</PresentationFormat>
  <Paragraphs>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Odysseus – Chapter 6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Jenny May</dc:creator>
  <cp:lastModifiedBy>Jenny May</cp:lastModifiedBy>
  <cp:revision>1</cp:revision>
  <dcterms:created xsi:type="dcterms:W3CDTF">2026-02-18T18:28:23Z</dcterms:created>
  <dcterms:modified xsi:type="dcterms:W3CDTF">2026-02-18T18:33:18Z</dcterms:modified>
</cp:coreProperties>
</file>