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19"/>
    <p:restoredTop sz="94726"/>
  </p:normalViewPr>
  <p:slideViewPr>
    <p:cSldViewPr snapToGrid="0">
      <p:cViewPr varScale="1">
        <p:scale>
          <a:sx n="52" d="100"/>
          <a:sy n="52" d="100"/>
        </p:scale>
        <p:origin x="12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EE6951-9A17-6691-8DFF-21450D89C89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A8721B-E092-C56F-D97B-3C1D4CD5B4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C727D0-398A-C606-9C50-9138D0507F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3AB122-E4CC-59D7-36E9-E016660B2D0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6A7FAE0-A03B-F9B8-1623-4CA6D7FB3B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F6579B1-74AF-9C9E-61F5-9EC42E3548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8B9F34-D79E-D60A-DC3C-25FD63F834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13F7A2-37B7-AC8F-DDED-E612DD058A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73E7BC0-B059-4069-AD8A-36D3E902EB47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2.xml><?xml version="1.0" encoding="utf-8"?>
<ds:datastoreItem xmlns:ds="http://schemas.openxmlformats.org/officeDocument/2006/customXml" ds:itemID="{62D97B50-72CD-4BEA-8B88-978209AA1DE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E240CBA-61A2-42CC-965D-C878F513F6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0</Words>
  <Application>Microsoft Office PowerPoint</Application>
  <PresentationFormat>Custom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Jenny May</cp:lastModifiedBy>
  <cp:revision>9</cp:revision>
  <dcterms:created xsi:type="dcterms:W3CDTF">2022-08-25T17:50:02Z</dcterms:created>
  <dcterms:modified xsi:type="dcterms:W3CDTF">2025-03-14T14:11:26Z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