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461C9-4B87-699A-790E-7FAB81E35C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8D774-3DEC-11BF-F04B-272272DA3D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CCB11-99EC-926F-25ED-EA5A7EFFC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DDBBC-3F6A-5721-2547-E798A82D8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8AF85-3713-1BCC-70D5-DBFA62F72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763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98DDE-3B4B-CFD5-ACB2-F782F41E9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75C7B-18FF-C4B1-A8B8-4D87FF473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791B4-F2A3-5D21-758C-2CC6A61F9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CE686-C999-AD2C-CFA3-CE3E34834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860DF-A28A-57B9-FB2A-87A480FE3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447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3DB6F-C484-D13D-FE7F-204669006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C03D3-2243-ADD8-EA05-948CF08F4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66F3CB-26E5-0D30-205F-24911963F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8797A-2C69-48DB-D23A-69CD4B9E9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5609F-E7A6-9DBF-0DDA-C9DA5B16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756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F29D5-54AC-3219-6A5A-2FD966528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8D5A0-A8BA-8B28-B4FB-B6C7E325FF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A5EC70-FFAA-ED45-3650-17336C2BF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C608BA-1245-E3D6-EC63-0CC020FB0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84A916-3D6B-AE33-81AE-5F0023ADA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0E8DE8-05E0-993F-63B9-05B40057B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39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6F0DD-71BF-A5C7-5282-D6FC5F1CB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9330CB-CDAE-B554-CF77-457E91993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BEE5C1-1B8C-1A42-BEB4-23386C69EA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D15229-5DA9-1AB3-AF7C-1BC04E41F7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648C98-931C-007D-15F5-640C798B9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41A5E8-3336-BE53-BB68-5876A7E46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D6430B-DD3C-6964-D583-669C09931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00D72F-B45A-4943-78F0-AA09AF841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90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DAD1B-B4F6-445E-0200-78CF350ED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80CD7B-D3B8-0DCE-7BCC-C7A23A65C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609E73-982E-E9E5-B21D-F722A9550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F5CB74-BE50-C501-5763-690FD918F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57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FB33C7-5803-064D-40A3-1ED181203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8ACFA5-3F15-881C-4554-0E8E531F3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82B0C9-1574-136E-5917-81E14A4E5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51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019E1-1882-FEC7-EB98-AA0A4A892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5AC6C-15D7-0ADC-B1D2-79922EA95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5B8D0A-58E3-C226-0D7B-DA5C93D25C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96D5E7-27D3-6963-D24A-3059B0BB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039E98-0A35-66FE-B15F-793C46843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860283-8AEB-4BE7-28A4-7A3759AE2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36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FE6CC-4791-87A8-C57E-A0A91FC2F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640CB9-9D06-6B49-5660-04E3E17685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7185C2-56B1-A2F1-F2F3-71B90AB77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61BCB-FA59-2582-4BEE-DEBA5350D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981CD7-E762-DA09-B55F-E7CEC2BA9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BD02A6-5674-F6C6-1F97-21A00CC3C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80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A8041-BF00-4DAC-9822-7FCAEC94C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56E174-1B4A-F749-BF66-68CC09F73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D704B-0C24-C0BB-4FCB-1278ED890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A9EA8-4F85-5F1E-F226-31BC3002B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E8CCC-5644-6EE1-4831-401057EB5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515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F60E28-3223-D4A2-46FE-6968C4826D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ECD25D-152E-8EEA-A900-5B86229A09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B7790-2327-2163-CFC3-2C53AFEA0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94AC5-C27F-9FD9-549E-67234DB57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E39E67-374B-B3A0-30DB-874E9E6A8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887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CF8E17-8802-C287-49A5-AC6F2A924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8531F7-7DD6-F78D-2B6A-209FE5A92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F57992-B067-9E94-FE07-22E68BBBD3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D6F3A1-EB14-4338-B2C8-4ADDDEBF44A8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96F0E5-0D48-7231-D7BF-94C9F4FFF4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56BF9-B8C5-462E-BA6B-F539AA2E1B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6776F5-11DD-4F1B-90F0-0C83EA084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312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3ED45-E4CB-AA9D-661A-F61F513324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11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92CFDD-B2B3-55F8-36D5-DE5030E2DA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758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466B11-8DB2-D492-7BDE-6F2B7D6A9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818" y="19188"/>
            <a:ext cx="9382991" cy="674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211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7A15B1-104F-C8F5-DBD7-276386BFF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191" y="65523"/>
            <a:ext cx="10764982" cy="670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411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2EBC9C-7B62-E8E3-E342-F78D0CE44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56" y="38662"/>
            <a:ext cx="10777592" cy="681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972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31EE2B-1278-3368-F83B-AA3B9E202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309" y="181070"/>
            <a:ext cx="10214263" cy="653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937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Odysseus – Chapter 11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2026-03-06T14:40:53Z</dcterms:created>
  <dcterms:modified xsi:type="dcterms:W3CDTF">2026-03-06T14:44:22Z</dcterms:modified>
</cp:coreProperties>
</file>