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7" r:id="rId23"/>
    <p:sldId id="292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F19FCD-AAFD-4EC0-A066-7EC2A5A48CDC}" v="1" dt="2026-08-25T14:10:33.9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40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addSld delSld modSld">
      <pc:chgData name="Nur Khairunnisa Hassan" userId="7de2a77f-ef0c-4064-ae17-6969fba2cc5d" providerId="ADAL" clId="{34C0B1C0-7C15-49F5-BB6E-26073B8BA57A}" dt="2026-08-25T14:10:35.754" v="1" actId="47"/>
      <pc:docMkLst>
        <pc:docMk/>
      </pc:docMkLst>
      <pc:sldChg chg="del">
        <pc:chgData name="Nur Khairunnisa Hassan" userId="7de2a77f-ef0c-4064-ae17-6969fba2cc5d" providerId="ADAL" clId="{34C0B1C0-7C15-49F5-BB6E-26073B8BA57A}" dt="2026-08-25T14:10:35.754" v="1" actId="47"/>
        <pc:sldMkLst>
          <pc:docMk/>
          <pc:sldMk cId="372959533" sldId="291"/>
        </pc:sldMkLst>
      </pc:sldChg>
      <pc:sldChg chg="add">
        <pc:chgData name="Nur Khairunnisa Hassan" userId="7de2a77f-ef0c-4064-ae17-6969fba2cc5d" providerId="ADAL" clId="{34C0B1C0-7C15-49F5-BB6E-26073B8BA57A}" dt="2026-08-25T14:10:33.921" v="0"/>
        <pc:sldMkLst>
          <pc:docMk/>
          <pc:sldMk cId="3489148896" sldId="292"/>
        </pc:sldMkLst>
      </pc:sldChg>
    </pc:docChg>
  </pc:docChgLst>
  <pc:docChgLst>
    <pc:chgData name="Katie Naughton" userId="802ff680-40f4-436a-9113-27759731b30a" providerId="ADAL" clId="{90B90AD5-1F49-42AB-96C8-3327577F8B77}"/>
    <pc:docChg chg="delSld modSld">
      <pc:chgData name="Katie Naughton" userId="802ff680-40f4-436a-9113-27759731b30a" providerId="ADAL" clId="{90B90AD5-1F49-42AB-96C8-3327577F8B77}" dt="2026-08-26T09:10:06.517" v="3" actId="47"/>
      <pc:docMkLst>
        <pc:docMk/>
      </pc:docMkLst>
      <pc:sldChg chg="del">
        <pc:chgData name="Katie Naughton" userId="802ff680-40f4-436a-9113-27759731b30a" providerId="ADAL" clId="{90B90AD5-1F49-42AB-96C8-3327577F8B77}" dt="2026-08-26T09:10:03.027" v="2" actId="47"/>
        <pc:sldMkLst>
          <pc:docMk/>
          <pc:sldMk cId="679035489" sldId="279"/>
        </pc:sldMkLst>
      </pc:sldChg>
      <pc:sldChg chg="modSp mod">
        <pc:chgData name="Katie Naughton" userId="802ff680-40f4-436a-9113-27759731b30a" providerId="ADAL" clId="{90B90AD5-1F49-42AB-96C8-3327577F8B77}" dt="2026-08-26T09:09:38.650" v="1" actId="14100"/>
        <pc:sldMkLst>
          <pc:docMk/>
          <pc:sldMk cId="1723814972" sldId="283"/>
        </pc:sldMkLst>
        <pc:spChg chg="mod">
          <ac:chgData name="Katie Naughton" userId="802ff680-40f4-436a-9113-27759731b30a" providerId="ADAL" clId="{90B90AD5-1F49-42AB-96C8-3327577F8B77}" dt="2026-08-26T09:09:38.650" v="1" actId="14100"/>
          <ac:spMkLst>
            <pc:docMk/>
            <pc:sldMk cId="1723814972" sldId="283"/>
            <ac:spMk id="7" creationId="{167BD7C5-7F68-656A-396C-7F9E8810BF7B}"/>
          </ac:spMkLst>
        </pc:spChg>
      </pc:sldChg>
      <pc:sldChg chg="del">
        <pc:chgData name="Katie Naughton" userId="802ff680-40f4-436a-9113-27759731b30a" providerId="ADAL" clId="{90B90AD5-1F49-42AB-96C8-3327577F8B77}" dt="2026-08-26T09:10:06.517" v="3" actId="47"/>
        <pc:sldMkLst>
          <pc:docMk/>
          <pc:sldMk cId="3245167478" sldId="28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usf.org/the-florida-roundup/2026-08-24/nasa-scientist-nancy-grace-roman-space-telescop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5hBFbqd62H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5hBFbqd62H0" TargetMode="External"/><Relationship Id="rId4" Type="http://schemas.openxmlformats.org/officeDocument/2006/relationships/hyperlink" Target="https://www.wusf.org/the-florida-roundup/2026-08-24/nasa-scientist-nancy-grace-roman-space-telescop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B50457-05BF-5728-C112-7D040BADD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726976-16C1-3231-5626-EA459B64F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AF907C-0E9E-F22A-7830-A095753D5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952C115-E4B8-7004-A5BA-464E67AF1AE0}"/>
              </a:ext>
            </a:extLst>
          </p:cNvPr>
          <p:cNvSpPr/>
          <p:nvPr/>
        </p:nvSpPr>
        <p:spPr>
          <a:xfrm>
            <a:off x="6906866" y="571482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A169C41D-558B-1B72-FBAF-EE8386101E50}"/>
              </a:ext>
            </a:extLst>
          </p:cNvPr>
          <p:cNvSpPr/>
          <p:nvPr/>
        </p:nvSpPr>
        <p:spPr>
          <a:xfrm>
            <a:off x="6659217" y="599182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728AB791-3A70-39F3-157D-2FAFB0CC9ED9}"/>
              </a:ext>
            </a:extLst>
          </p:cNvPr>
          <p:cNvSpPr/>
          <p:nvPr/>
        </p:nvSpPr>
        <p:spPr>
          <a:xfrm>
            <a:off x="6792515" y="626881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A127A-1373-033D-7FEF-13BE2D0D7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D988B3-6BDF-26F3-4876-643BFBDAF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E04DC-1E94-0739-8353-09CE7BEE4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CC1260-94AD-3EE5-2C48-5C0D7E414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9F663C-E561-AF30-C468-3D6952D6C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9A3800-C534-BA99-B1F8-841B58672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B97C10-730C-7C48-1AF2-1D9B82B81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C41AA7-15BF-E7FD-4878-3B88FEC3B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B6D403-45E3-9A6E-6C92-5889E1554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82748F-FD61-5218-CD2B-A8C19A64D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832C73-BF47-8597-411C-3A8B2AE50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C8D5A8-BFE1-7931-A3F2-18960078E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296D5B-32AB-985B-F6A6-40D10DBA0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07520E-AD2E-2C7F-DB08-79A596186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B45C5FE3-2D9D-62A1-5DC6-7777A921218E}"/>
              </a:ext>
            </a:extLst>
          </p:cNvPr>
          <p:cNvSpPr/>
          <p:nvPr/>
        </p:nvSpPr>
        <p:spPr>
          <a:xfrm>
            <a:off x="7430733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167BD7C5-7F68-656A-396C-7F9E8810BF7B}"/>
              </a:ext>
            </a:extLst>
          </p:cNvPr>
          <p:cNvSpPr/>
          <p:nvPr/>
        </p:nvSpPr>
        <p:spPr>
          <a:xfrm>
            <a:off x="7430733" y="1619702"/>
            <a:ext cx="2939724" cy="419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80DD0B39-806A-3396-899B-3131ED1BBD22}"/>
              </a:ext>
            </a:extLst>
          </p:cNvPr>
          <p:cNvSpPr/>
          <p:nvPr/>
        </p:nvSpPr>
        <p:spPr>
          <a:xfrm>
            <a:off x="7430733" y="2227845"/>
            <a:ext cx="2418135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D4E66D-1BC9-4080-7D7B-59939A4F0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4B40FD0B-ECE6-33BF-2DA2-74AB49F6ECF9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52DB855E-6594-A166-99B7-7669BCEA7EE0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52EF413E-B940-55B6-3D02-56709C258AA1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6"/>
            <a:extLst>
              <a:ext uri="{FF2B5EF4-FFF2-40B4-BE49-F238E27FC236}">
                <a16:creationId xmlns:a16="http://schemas.microsoft.com/office/drawing/2014/main" id="{BFFEF4AF-DFD5-B510-0E07-853B172B8F77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529">
            <a:hlinkClick r:id="rId7"/>
            <a:extLst>
              <a:ext uri="{FF2B5EF4-FFF2-40B4-BE49-F238E27FC236}">
                <a16:creationId xmlns:a16="http://schemas.microsoft.com/office/drawing/2014/main" id="{0E2527A1-E73A-D257-6DAB-65DD8CF7B101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CE6FA6-E853-BF41-5C85-1A34B0C62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8A0AC1B7-2DF6-0889-4C08-2750FA3157FA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91873CB5-17AA-CEEC-0A02-7E248E13FAE4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0DC1E6FF-F7C7-3AEE-5E69-B5C633556703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2A53E-A3B8-8358-B0A2-07103218B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FE67A4-6A06-2EEF-A39A-0706E5B5F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529">
            <a:hlinkClick r:id="rId3"/>
            <a:extLst>
              <a:ext uri="{FF2B5EF4-FFF2-40B4-BE49-F238E27FC236}">
                <a16:creationId xmlns:a16="http://schemas.microsoft.com/office/drawing/2014/main" id="{D65046AB-CC47-FA5E-6D77-AF8A0DCB7BE8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7" name="TextBox 529">
            <a:hlinkClick r:id="rId4"/>
            <a:extLst>
              <a:ext uri="{FF2B5EF4-FFF2-40B4-BE49-F238E27FC236}">
                <a16:creationId xmlns:a16="http://schemas.microsoft.com/office/drawing/2014/main" id="{264286BA-CC4C-35A6-5D7E-87D52C405607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9" name="TextBox 529">
            <a:hlinkClick r:id="rId5"/>
            <a:extLst>
              <a:ext uri="{FF2B5EF4-FFF2-40B4-BE49-F238E27FC236}">
                <a16:creationId xmlns:a16="http://schemas.microsoft.com/office/drawing/2014/main" id="{DED47C4D-38C1-F448-9CEB-770125849AA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489148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2026-08-28 at 05 AM</Schedule_Date>
    <Delivery_Option xmlns="4aed504c-ebe7-463e-82c7-15fe6339b33a">Schedule Delivery</Delivery_Option>
    <Schedule_ID xmlns="4aed504c-ebe7-463e-82c7-15fe6339b33a">5233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EDBED01-AA25-493A-B6F5-7DB944B27774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4790e13-f532-45ba-883a-ea4e13c1e09a"/>
    <ds:schemaRef ds:uri="2bba036e-3261-42ff-ac2c-3ab430ee1e45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Roboto Condensed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23</cp:revision>
  <dcterms:created xsi:type="dcterms:W3CDTF">2022-03-08T17:50:39Z</dcterms:created>
  <dcterms:modified xsi:type="dcterms:W3CDTF">2026-08-26T09:10:08Z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