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60" r:id="rId5"/>
    <p:sldId id="259" r:id="rId6"/>
    <p:sldId id="268" r:id="rId7"/>
    <p:sldId id="257" r:id="rId8"/>
    <p:sldId id="269" r:id="rId9"/>
    <p:sldId id="270" r:id="rId10"/>
    <p:sldId id="271" r:id="rId11"/>
    <p:sldId id="272" r:id="rId12"/>
    <p:sldId id="267" r:id="rId13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092B20CD-122D-4E2C-BBE0-67EC1C73F78D}" v="10" dt="2025-07-02T09:23:30.85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930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microsoft.com/office/2016/11/relationships/changesInfo" Target="changesInfos/changesInfo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microsoft.com/office/2015/10/relationships/revisionInfo" Target="revisionInfo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tie Naughton" userId="802ff680-40f4-436a-9113-27759731b30a" providerId="ADAL" clId="{092B20CD-122D-4E2C-BBE0-67EC1C73F78D}"/>
    <pc:docChg chg="addSld modSld">
      <pc:chgData name="Katie Naughton" userId="802ff680-40f4-436a-9113-27759731b30a" providerId="ADAL" clId="{092B20CD-122D-4E2C-BBE0-67EC1C73F78D}" dt="2025-07-02T09:23:30.858" v="14"/>
      <pc:docMkLst>
        <pc:docMk/>
      </pc:docMkLst>
      <pc:sldChg chg="modSp">
        <pc:chgData name="Katie Naughton" userId="802ff680-40f4-436a-9113-27759731b30a" providerId="ADAL" clId="{092B20CD-122D-4E2C-BBE0-67EC1C73F78D}" dt="2025-07-02T09:21:24.736" v="4" actId="14826"/>
        <pc:sldMkLst>
          <pc:docMk/>
          <pc:sldMk cId="1819267236" sldId="257"/>
        </pc:sldMkLst>
        <pc:picChg chg="mod">
          <ac:chgData name="Katie Naughton" userId="802ff680-40f4-436a-9113-27759731b30a" providerId="ADAL" clId="{092B20CD-122D-4E2C-BBE0-67EC1C73F78D}" dt="2025-07-02T09:21:24.736" v="4" actId="14826"/>
          <ac:picMkLst>
            <pc:docMk/>
            <pc:sldMk cId="1819267236" sldId="257"/>
            <ac:picMk id="3" creationId="{E6B3F45A-6503-A1AE-5BDA-79FC5018B8B8}"/>
          </ac:picMkLst>
        </pc:picChg>
      </pc:sldChg>
      <pc:sldChg chg="modSp">
        <pc:chgData name="Katie Naughton" userId="802ff680-40f4-436a-9113-27759731b30a" providerId="ADAL" clId="{092B20CD-122D-4E2C-BBE0-67EC1C73F78D}" dt="2025-07-02T09:21:06.425" v="1" actId="14826"/>
        <pc:sldMkLst>
          <pc:docMk/>
          <pc:sldMk cId="1195104690" sldId="259"/>
        </pc:sldMkLst>
        <pc:picChg chg="mod">
          <ac:chgData name="Katie Naughton" userId="802ff680-40f4-436a-9113-27759731b30a" providerId="ADAL" clId="{092B20CD-122D-4E2C-BBE0-67EC1C73F78D}" dt="2025-07-02T09:21:06.425" v="1" actId="14826"/>
          <ac:picMkLst>
            <pc:docMk/>
            <pc:sldMk cId="1195104690" sldId="259"/>
            <ac:picMk id="3" creationId="{A83CD8BD-87CC-D1B1-177F-BEF3EB99AC2D}"/>
          </ac:picMkLst>
        </pc:picChg>
      </pc:sldChg>
      <pc:sldChg chg="modSp">
        <pc:chgData name="Katie Naughton" userId="802ff680-40f4-436a-9113-27759731b30a" providerId="ADAL" clId="{092B20CD-122D-4E2C-BBE0-67EC1C73F78D}" dt="2025-07-02T09:21:00.740" v="0" actId="14826"/>
        <pc:sldMkLst>
          <pc:docMk/>
          <pc:sldMk cId="2626073409" sldId="260"/>
        </pc:sldMkLst>
        <pc:picChg chg="mod">
          <ac:chgData name="Katie Naughton" userId="802ff680-40f4-436a-9113-27759731b30a" providerId="ADAL" clId="{092B20CD-122D-4E2C-BBE0-67EC1C73F78D}" dt="2025-07-02T09:21:00.740" v="0" actId="14826"/>
          <ac:picMkLst>
            <pc:docMk/>
            <pc:sldMk cId="2626073409" sldId="260"/>
            <ac:picMk id="3" creationId="{9527C57E-14F4-6325-7E29-4D2A0BC716E4}"/>
          </ac:picMkLst>
        </pc:picChg>
      </pc:sldChg>
      <pc:sldChg chg="modSp mod">
        <pc:chgData name="Katie Naughton" userId="802ff680-40f4-436a-9113-27759731b30a" providerId="ADAL" clId="{092B20CD-122D-4E2C-BBE0-67EC1C73F78D}" dt="2025-07-02T09:23:30.858" v="14"/>
        <pc:sldMkLst>
          <pc:docMk/>
          <pc:sldMk cId="678791961" sldId="267"/>
        </pc:sldMkLst>
        <pc:spChg chg="mod">
          <ac:chgData name="Katie Naughton" userId="802ff680-40f4-436a-9113-27759731b30a" providerId="ADAL" clId="{092B20CD-122D-4E2C-BBE0-67EC1C73F78D}" dt="2025-07-02T09:23:30.858" v="14"/>
          <ac:spMkLst>
            <pc:docMk/>
            <pc:sldMk cId="678791961" sldId="267"/>
            <ac:spMk id="4" creationId="{83287D09-52FC-26B1-D327-CE9001F0ACA9}"/>
          </ac:spMkLst>
        </pc:spChg>
        <pc:spChg chg="mod">
          <ac:chgData name="Katie Naughton" userId="802ff680-40f4-436a-9113-27759731b30a" providerId="ADAL" clId="{092B20CD-122D-4E2C-BBE0-67EC1C73F78D}" dt="2025-07-02T09:23:22.043" v="13"/>
          <ac:spMkLst>
            <pc:docMk/>
            <pc:sldMk cId="678791961" sldId="267"/>
            <ac:spMk id="5" creationId="{005EA406-4440-E334-28BF-E14543FF43AD}"/>
          </ac:spMkLst>
        </pc:spChg>
        <pc:spChg chg="mod">
          <ac:chgData name="Katie Naughton" userId="802ff680-40f4-436a-9113-27759731b30a" providerId="ADAL" clId="{092B20CD-122D-4E2C-BBE0-67EC1C73F78D}" dt="2025-07-02T09:22:10.933" v="10" actId="1076"/>
          <ac:spMkLst>
            <pc:docMk/>
            <pc:sldMk cId="678791961" sldId="267"/>
            <ac:spMk id="10" creationId="{17439407-E375-7D85-C5F9-A4686BE3A733}"/>
          </ac:spMkLst>
        </pc:spChg>
        <pc:picChg chg="mod">
          <ac:chgData name="Katie Naughton" userId="802ff680-40f4-436a-9113-27759731b30a" providerId="ADAL" clId="{092B20CD-122D-4E2C-BBE0-67EC1C73F78D}" dt="2025-07-02T09:21:39.208" v="6" actId="14826"/>
          <ac:picMkLst>
            <pc:docMk/>
            <pc:sldMk cId="678791961" sldId="267"/>
            <ac:picMk id="3" creationId="{7E1C8B23-8273-A853-A239-3469007F5936}"/>
          </ac:picMkLst>
        </pc:picChg>
      </pc:sldChg>
      <pc:sldChg chg="modSp mod">
        <pc:chgData name="Katie Naughton" userId="802ff680-40f4-436a-9113-27759731b30a" providerId="ADAL" clId="{092B20CD-122D-4E2C-BBE0-67EC1C73F78D}" dt="2025-07-02T09:23:10.371" v="12"/>
        <pc:sldMkLst>
          <pc:docMk/>
          <pc:sldMk cId="2409066043" sldId="268"/>
        </pc:sldMkLst>
        <pc:spChg chg="mod">
          <ac:chgData name="Katie Naughton" userId="802ff680-40f4-436a-9113-27759731b30a" providerId="ADAL" clId="{092B20CD-122D-4E2C-BBE0-67EC1C73F78D}" dt="2025-07-02T09:23:01.116" v="11"/>
          <ac:spMkLst>
            <pc:docMk/>
            <pc:sldMk cId="2409066043" sldId="268"/>
            <ac:spMk id="4" creationId="{562DDF5A-888B-AE39-D856-E9B1DB11898C}"/>
          </ac:spMkLst>
        </pc:spChg>
        <pc:spChg chg="mod">
          <ac:chgData name="Katie Naughton" userId="802ff680-40f4-436a-9113-27759731b30a" providerId="ADAL" clId="{092B20CD-122D-4E2C-BBE0-67EC1C73F78D}" dt="2025-07-02T09:23:10.371" v="12"/>
          <ac:spMkLst>
            <pc:docMk/>
            <pc:sldMk cId="2409066043" sldId="268"/>
            <ac:spMk id="5" creationId="{39E13D99-B86A-DC35-44BE-4623DFA51C03}"/>
          </ac:spMkLst>
        </pc:spChg>
        <pc:picChg chg="mod">
          <ac:chgData name="Katie Naughton" userId="802ff680-40f4-436a-9113-27759731b30a" providerId="ADAL" clId="{092B20CD-122D-4E2C-BBE0-67EC1C73F78D}" dt="2025-07-02T09:21:18.680" v="3" actId="14826"/>
          <ac:picMkLst>
            <pc:docMk/>
            <pc:sldMk cId="2409066043" sldId="268"/>
            <ac:picMk id="3" creationId="{2CE345EB-90EE-4CBA-DC98-C2C78311A70C}"/>
          </ac:picMkLst>
        </pc:picChg>
      </pc:sldChg>
      <pc:sldChg chg="modSp add">
        <pc:chgData name="Katie Naughton" userId="802ff680-40f4-436a-9113-27759731b30a" providerId="ADAL" clId="{092B20CD-122D-4E2C-BBE0-67EC1C73F78D}" dt="2025-07-02T09:21:32.900" v="5" actId="14826"/>
        <pc:sldMkLst>
          <pc:docMk/>
          <pc:sldMk cId="1597398393" sldId="269"/>
        </pc:sldMkLst>
        <pc:picChg chg="mod">
          <ac:chgData name="Katie Naughton" userId="802ff680-40f4-436a-9113-27759731b30a" providerId="ADAL" clId="{092B20CD-122D-4E2C-BBE0-67EC1C73F78D}" dt="2025-07-02T09:21:32.900" v="5" actId="14826"/>
          <ac:picMkLst>
            <pc:docMk/>
            <pc:sldMk cId="1597398393" sldId="269"/>
            <ac:picMk id="3" creationId="{A2AB12F4-4900-295A-D757-50C367165154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25/09/2025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XXd61R_lB8" TargetMode="Externa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www.theguardian.com/news/2025/sep/16/windrush-era-west-indian-sports-social-club-moss-side-manchester-housing-plans" TargetMode="Externa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EXXd61R_lB8" TargetMode="External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Relationship Id="rId5" Type="http://schemas.openxmlformats.org/officeDocument/2006/relationships/hyperlink" Target="http://www.picture-news.co.uk/discuss" TargetMode="External"/><Relationship Id="rId4" Type="http://schemas.openxmlformats.org/officeDocument/2006/relationships/hyperlink" Target="https://www.theguardian.com/news/2025/sep/16/windrush-era-west-indian-sports-social-club-moss-side-manchester-housing-plans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527C57E-14F4-6325-7E29-4D2A0BC716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83CD8BD-87CC-D1B1-177F-BEF3EB99AC2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CE345EB-90EE-4CBA-DC98-C2C78311A70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" y="0"/>
            <a:ext cx="10691807" cy="7559479"/>
          </a:xfrm>
          <a:prstGeom prst="rect">
            <a:avLst/>
          </a:prstGeom>
        </p:spPr>
      </p:pic>
      <p:sp>
        <p:nvSpPr>
          <p:cNvPr id="5" name="TextBox 4">
            <a:hlinkClick r:id="rId3"/>
            <a:extLst>
              <a:ext uri="{FF2B5EF4-FFF2-40B4-BE49-F238E27FC236}">
                <a16:creationId xmlns:a16="http://schemas.microsoft.com/office/drawing/2014/main" id="{39E13D99-B86A-DC35-44BE-4623DFA51C03}"/>
              </a:ext>
            </a:extLst>
          </p:cNvPr>
          <p:cNvSpPr txBox="1"/>
          <p:nvPr/>
        </p:nvSpPr>
        <p:spPr>
          <a:xfrm>
            <a:off x="6298677" y="6806260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extBox 1">
            <a:hlinkClick r:id="rId4"/>
            <a:extLst>
              <a:ext uri="{FF2B5EF4-FFF2-40B4-BE49-F238E27FC236}">
                <a16:creationId xmlns:a16="http://schemas.microsoft.com/office/drawing/2014/main" id="{DA846CCF-AAF1-BB45-F5EE-11254ED76FC2}"/>
              </a:ext>
            </a:extLst>
          </p:cNvPr>
          <p:cNvSpPr txBox="1"/>
          <p:nvPr/>
        </p:nvSpPr>
        <p:spPr>
          <a:xfrm>
            <a:off x="6540724" y="6426754"/>
            <a:ext cx="619933" cy="3111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906604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6B3F45A-6503-A1AE-5BDA-79FC5018B8B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26723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0D8FC33-9F14-95CC-25B9-43161E189A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2AB12F4-4900-295A-D757-50C3671651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73983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1C99C74-E048-D615-966F-DA3049819DB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AA8AB38-0694-AC7C-A330-78F447B7FC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3149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630F25A-04CB-CF6C-48E2-B72820D1531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5BB2128-5CA3-264C-0AC5-7D70B892EE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61279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EE85630-BFAD-68E5-D074-EEDFE9A128D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EA76544-3D75-9473-399D-B030BCD9C7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5582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1C8B23-8273-A853-A239-3469007F593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" y="96"/>
            <a:ext cx="10691807" cy="7559479"/>
          </a:xfrm>
          <a:prstGeom prst="rect">
            <a:avLst/>
          </a:prstGeom>
        </p:spPr>
      </p:pic>
      <p:sp>
        <p:nvSpPr>
          <p:cNvPr id="4" name="TextBox 3">
            <a:hlinkClick r:id="rId3"/>
            <a:extLst>
              <a:ext uri="{FF2B5EF4-FFF2-40B4-BE49-F238E27FC236}">
                <a16:creationId xmlns:a16="http://schemas.microsoft.com/office/drawing/2014/main" id="{83287D09-52FC-26B1-D327-CE9001F0ACA9}"/>
              </a:ext>
            </a:extLst>
          </p:cNvPr>
          <p:cNvSpPr txBox="1"/>
          <p:nvPr/>
        </p:nvSpPr>
        <p:spPr>
          <a:xfrm>
            <a:off x="8390966" y="4745317"/>
            <a:ext cx="1930400" cy="10399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5" name="TextBox 4">
            <a:hlinkClick r:id="rId4"/>
            <a:extLst>
              <a:ext uri="{FF2B5EF4-FFF2-40B4-BE49-F238E27FC236}">
                <a16:creationId xmlns:a16="http://schemas.microsoft.com/office/drawing/2014/main" id="{005EA406-4440-E334-28BF-E14543FF43AD}"/>
              </a:ext>
            </a:extLst>
          </p:cNvPr>
          <p:cNvSpPr txBox="1"/>
          <p:nvPr/>
        </p:nvSpPr>
        <p:spPr>
          <a:xfrm>
            <a:off x="8390965" y="3233270"/>
            <a:ext cx="2020047" cy="13865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0" name="Rectangle 9">
            <a:hlinkClick r:id="rId5"/>
            <a:extLst>
              <a:ext uri="{FF2B5EF4-FFF2-40B4-BE49-F238E27FC236}">
                <a16:creationId xmlns:a16="http://schemas.microsoft.com/office/drawing/2014/main" id="{17439407-E375-7D85-C5F9-A4686BE3A733}"/>
              </a:ext>
            </a:extLst>
          </p:cNvPr>
          <p:cNvSpPr/>
          <p:nvPr/>
        </p:nvSpPr>
        <p:spPr>
          <a:xfrm>
            <a:off x="5181600" y="6807200"/>
            <a:ext cx="2677459" cy="23308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6787919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 xsi:nil="true"/>
    <Delivery_Option xmlns="4aed504c-ebe7-463e-82c7-15fe6339b33a">DELIVER IMMEDIATELY</Delivery_Option>
    <Schedule_ID xmlns="4aed504c-ebe7-463e-82c7-15fe6339b33a">4121</Schedule_ID>
    <Delivery_Purpose xmlns="4aed504c-ebe7-463e-82c7-15fe6339b33a">BROADCAST EMAIL</Delivery_Purpose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a6257a10d298565e6f6ffd67925b6f0f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23f2e8855765bc6cea7e09a95f6e30a1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8A92165-2251-4A9D-94AB-190CC57FC7C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9568AA0-F583-44A3-906D-DC240C2A7AB1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http://purl.org/dc/elements/1.1/"/>
    <ds:schemaRef ds:uri="http://purl.org/dc/terms/"/>
    <ds:schemaRef ds:uri="44790e13-f532-45ba-883a-ea4e13c1e09a"/>
    <ds:schemaRef ds:uri="http://schemas.microsoft.com/office/infopath/2007/PartnerControls"/>
    <ds:schemaRef ds:uri="2bba036e-3261-42ff-ac2c-3ab430ee1e45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6464F235-BF32-4314-85D5-F609F7984423}"/>
</file>

<file path=docMetadata/LabelInfo.xml><?xml version="1.0" encoding="utf-8"?>
<clbl:labelList xmlns:clbl="http://schemas.microsoft.com/office/2020/mipLabelMetadata">
  <clbl:label id="{1db638e6-f7fa-4199-ba19-f8fe93ec52b3}" enabled="0" method="" siteId="{1db638e6-f7fa-4199-ba19-f8fe93ec52b3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Custom</PresentationFormat>
  <Paragraphs>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Katie Naughton</cp:lastModifiedBy>
  <cp:revision>49</cp:revision>
  <dcterms:created xsi:type="dcterms:W3CDTF">2022-03-08T17:50:39Z</dcterms:created>
  <dcterms:modified xsi:type="dcterms:W3CDTF">2025-09-25T10:56:41Z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