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May" userId="5c0ab7cc-8c60-403a-a710-9be25f0eeae4" providerId="ADAL" clId="{720E3C63-0B91-4687-A70A-74AF01CB09F9}"/>
    <pc:docChg chg="modSld">
      <pc:chgData name="Jenny May" userId="5c0ab7cc-8c60-403a-a710-9be25f0eeae4" providerId="ADAL" clId="{720E3C63-0B91-4687-A70A-74AF01CB09F9}" dt="2026-02-03T08:31:55.971" v="4" actId="14100"/>
      <pc:docMkLst>
        <pc:docMk/>
      </pc:docMkLst>
      <pc:sldChg chg="addSp modSp mod">
        <pc:chgData name="Jenny May" userId="5c0ab7cc-8c60-403a-a710-9be25f0eeae4" providerId="ADAL" clId="{720E3C63-0B91-4687-A70A-74AF01CB09F9}" dt="2026-02-03T08:31:55.971" v="4" actId="14100"/>
        <pc:sldMkLst>
          <pc:docMk/>
          <pc:sldMk cId="2364425719" sldId="261"/>
        </pc:sldMkLst>
        <pc:picChg chg="add mod">
          <ac:chgData name="Jenny May" userId="5c0ab7cc-8c60-403a-a710-9be25f0eeae4" providerId="ADAL" clId="{720E3C63-0B91-4687-A70A-74AF01CB09F9}" dt="2026-02-03T08:31:55.971" v="4" actId="14100"/>
          <ac:picMkLst>
            <pc:docMk/>
            <pc:sldMk cId="2364425719" sldId="261"/>
            <ac:picMk id="5" creationId="{7C8C74B7-9229-ED7E-629F-F99BE0F0C1D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D4753-B692-9E1C-75B2-F760003E5B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7869DC-A9FC-524D-8A8D-68D6FE7655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F27040-5B32-C6D4-A1D5-119F982A5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B09E4-89BC-67DC-5181-C1D5B2134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7333BB-269F-C0FA-7ADD-C298D253E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909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FC883-62AA-71BE-9188-D50BA0F80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25BCD-BDAD-8D04-8680-9821F3C546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6C78AA-1EED-A485-2D7B-A4EEC0EB6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820D5A-D2DC-C632-D814-B59E83936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84D76-91CE-8F73-3CAE-B55A08054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386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1E512-6EB6-CA95-C8B6-EE4252E99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D44D3C-F423-BF22-02A8-2402CE2CD2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1AD86F-9279-9772-3A18-AFFF8A73C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63C20-93B3-4D72-0DDC-C01770E25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D40379-1F81-861A-877B-AD7342D3F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929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D7F06-93E5-D56E-9CE6-156CB60B3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F752B-C97B-496D-9C5B-63AB63CA4C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20459E-CAA3-D959-0170-60C3C20AB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AAB09A-62DB-3A21-2888-3B5862D20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C31C16-2B9F-BA6E-09AE-BCF83A948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9E40E2-C625-9DE1-CD5C-D6CE8F609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496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6FBB1-1B33-B52C-2973-3F1037084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7E3124-63CE-40F6-7EC6-A3A151DE4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9DCDC9-15DF-B160-60AC-D4118BD7B0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38BFE0-3699-FA5D-1CB1-FAFA201CB9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6227F9-DD95-96E8-D383-C8856FA4DF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00434-E2B1-FDBE-737E-5620FE470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FFD1A0-B0DC-2E06-FBB4-24DC1CAAE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469B7B-50E4-00B6-3D7E-2DC6116E7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95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77730-D775-01D8-F788-48FA5B8ED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276BAC-E43F-1AB3-293D-4CE387535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4B769F-62E7-4615-4652-4E24B4BA4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64A915-E33A-FA2E-56F0-5E7C4D26E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976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B64A3E-174F-832A-4BDA-0BE6B7E76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C1FE71-969F-67F8-4BEB-8F9E8837D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3DA12A-941E-C05E-AFC6-EF37E93BC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84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7E8F0-D4A9-C53B-3132-32AAEF0AF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79EDE-929C-E362-B890-49DDC1525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87A65B-102A-883E-581E-A6D07C7285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01AB48-0A6D-8FD3-5B8E-AEDD0E45A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6964C3-AB85-61D4-F42C-3BDDBEDAB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5D181C-0DBE-9DA8-876C-C1F3B7B05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660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F8D54-9422-D652-04AB-D029B9F01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860498-FA00-3C15-024C-8B0D78710B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4D51A5-D62F-88A6-8B93-F2161A63A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8A14A9-A2F7-333A-E188-2831DDEAE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823070-D129-5FDC-4FB6-BD0916C93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460F14-C5BF-6F0F-EBCB-C417959DA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580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A780F-12E1-8989-B1B1-2BF937815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D8E4A2-E47E-55C0-5911-AB7899A064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711308-CD12-7410-B855-16C045861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A0BA6-38E7-D5BA-664A-C5C39A54A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A5A9B2-10B2-7165-24D3-1D63926F0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321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13C8E1-7264-7589-3CB9-50F1C0F2CC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B6EB74-F33B-D589-C715-C9D7678F3B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4747C0-1D03-63D8-D217-83AA3BB5B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916001-1E21-1BBE-3F31-CADEDB992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3CC79-440E-A882-2DE4-B9D65688A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396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3C530-0A6E-327A-94C1-1AAADFFE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B9726-0EFD-C985-717E-90468E62F9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D555F0-094A-139C-2425-1A5831B62F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E2B058-14DE-45F3-A668-420F8AD2DD96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0EC612-F85A-CB01-39ED-64554674EB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FC31C3-E128-A71C-9BBF-A72E8B3570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49EE29-A062-4CF2-82B2-127C8612C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276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FFC74-5089-4053-7AF2-833BCD6F30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4E16B8-2BB0-52AD-4E2C-8FBDCE8119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831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CA999-41ED-1EE5-EED3-E141CC2DE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CA20A-9F03-9E2D-CC26-11402FA9BA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age of a book&#10;&#10;AI-generated content may be incorrect.">
            <a:extLst>
              <a:ext uri="{FF2B5EF4-FFF2-40B4-BE49-F238E27FC236}">
                <a16:creationId xmlns:a16="http://schemas.microsoft.com/office/drawing/2014/main" id="{AD4F46C8-64DA-3F10-2B8A-66207ED64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-14276"/>
            <a:ext cx="10493802" cy="687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06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5BDE6-BCC7-10F0-0ACF-C7609B398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2E04B-AA9C-1207-605E-BAE24FE77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 and a person's eyes&#10;&#10;AI-generated content may be incorrect.">
            <a:extLst>
              <a:ext uri="{FF2B5EF4-FFF2-40B4-BE49-F238E27FC236}">
                <a16:creationId xmlns:a16="http://schemas.microsoft.com/office/drawing/2014/main" id="{2A1290E4-5194-41FF-14D2-5ADBEB1337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135" y="-2076"/>
            <a:ext cx="10214637" cy="6860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5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231E6-0EA9-9934-57A7-872A45047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D76A5-8797-9FB2-8807-6A5E3F3EB2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 and pictures&#10;&#10;AI-generated content may be incorrect.">
            <a:extLst>
              <a:ext uri="{FF2B5EF4-FFF2-40B4-BE49-F238E27FC236}">
                <a16:creationId xmlns:a16="http://schemas.microsoft.com/office/drawing/2014/main" id="{6402C2BB-08E1-EAD2-51EA-6B810BE93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036" y="65554"/>
            <a:ext cx="9624816" cy="6792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077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9926B-A326-CB27-7BA4-5238C1742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20A33-9BC1-5D44-6FAF-5542F12B2E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age of a book&#10;&#10;AI-generated content may be incorrect.">
            <a:extLst>
              <a:ext uri="{FF2B5EF4-FFF2-40B4-BE49-F238E27FC236}">
                <a16:creationId xmlns:a16="http://schemas.microsoft.com/office/drawing/2014/main" id="{B29A430E-D674-13F3-2D8B-7D73353E9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355" y="19529"/>
            <a:ext cx="10141527" cy="674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276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8BB28-D24E-3950-A1FF-1870D69D8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AFB9-59C2-FF57-BADC-31D6181F48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open to the sky&#10;&#10;AI-generated content may be incorrect.">
            <a:extLst>
              <a:ext uri="{FF2B5EF4-FFF2-40B4-BE49-F238E27FC236}">
                <a16:creationId xmlns:a16="http://schemas.microsoft.com/office/drawing/2014/main" id="{7C8C74B7-9229-ED7E-629F-F99BE0F0C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246" y="0"/>
            <a:ext cx="10424554" cy="6918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425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Odysseus – Chapter 2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2026-02-03T08:28:06Z</dcterms:created>
  <dcterms:modified xsi:type="dcterms:W3CDTF">2026-02-03T08:31:58Z</dcterms:modified>
</cp:coreProperties>
</file>