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91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32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6AB234BA-56B1-579B-A398-D7D5F4D2B39D}"/>
    <pc:docChg chg="modSld">
      <pc:chgData name="Lisa Lodge" userId="d634b5c5-f352-4946-a5cb-fd82c93dff60" providerId="ADAL" clId="{6AB234BA-56B1-579B-A398-D7D5F4D2B39D}" dt="2025-09-17T08:48:24.796" v="1" actId="1036"/>
      <pc:docMkLst>
        <pc:docMk/>
      </pc:docMkLst>
      <pc:sldChg chg="modSp mod">
        <pc:chgData name="Lisa Lodge" userId="d634b5c5-f352-4946-a5cb-fd82c93dff60" providerId="ADAL" clId="{6AB234BA-56B1-579B-A398-D7D5F4D2B39D}" dt="2025-09-17T08:48:24.796" v="1" actId="1036"/>
        <pc:sldMkLst>
          <pc:docMk/>
          <pc:sldMk cId="3245167478" sldId="284"/>
        </pc:sldMkLst>
        <pc:spChg chg="mod">
          <ac:chgData name="Lisa Lodge" userId="d634b5c5-f352-4946-a5cb-fd82c93dff60" providerId="ADAL" clId="{6AB234BA-56B1-579B-A398-D7D5F4D2B39D}" dt="2025-09-17T08:48:24.796" v="1" actId="1036"/>
          <ac:spMkLst>
            <pc:docMk/>
            <pc:sldMk cId="3245167478" sldId="284"/>
            <ac:spMk id="4" creationId="{BEF7C03B-31A1-AEAB-EBB5-74B59EDF577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guinness-world-records-turns-70-and-highlights-some-unclaimed-records-1341912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hAKrFRcjpM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hAKrFRcjpM" TargetMode="External"/><Relationship Id="rId4" Type="http://schemas.openxmlformats.org/officeDocument/2006/relationships/hyperlink" Target="https://news.sky.com/story/guinness-world-records-turns-70-and-highlights-some-unclaimed-records-13419120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a framed picture&#10;&#10;AI-generated content may be incorrect.">
            <a:extLst>
              <a:ext uri="{FF2B5EF4-FFF2-40B4-BE49-F238E27FC236}">
                <a16:creationId xmlns:a16="http://schemas.microsoft.com/office/drawing/2014/main" id="{AEE9617B-722B-CC9A-E1E5-83CA9A278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 holding a certificate&#10;&#10;AI-generated content may be incorrect.">
            <a:extLst>
              <a:ext uri="{FF2B5EF4-FFF2-40B4-BE49-F238E27FC236}">
                <a16:creationId xmlns:a16="http://schemas.microsoft.com/office/drawing/2014/main" id="{5D6175F0-DFCC-E43D-F087-3B80F026A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page with a clock and text&#10;&#10;AI-generated content may be incorrect.">
            <a:extLst>
              <a:ext uri="{FF2B5EF4-FFF2-40B4-BE49-F238E27FC236}">
                <a16:creationId xmlns:a16="http://schemas.microsoft.com/office/drawing/2014/main" id="{4A999741-A878-AF73-A1EB-A6F1FB4A6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B36A78D-3497-2F4D-D016-70AEEEA96AA8}"/>
              </a:ext>
            </a:extLst>
          </p:cNvPr>
          <p:cNvSpPr/>
          <p:nvPr/>
        </p:nvSpPr>
        <p:spPr>
          <a:xfrm>
            <a:off x="6870290" y="544322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88D1FE6-B6C0-05FE-3080-E7A7E01BCF83}"/>
              </a:ext>
            </a:extLst>
          </p:cNvPr>
          <p:cNvSpPr/>
          <p:nvPr/>
        </p:nvSpPr>
        <p:spPr>
          <a:xfrm>
            <a:off x="6640522" y="570694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E86EC91-C8F5-9D80-4627-21B94259FC4B}"/>
              </a:ext>
            </a:extLst>
          </p:cNvPr>
          <p:cNvSpPr/>
          <p:nvPr/>
        </p:nvSpPr>
        <p:spPr>
          <a:xfrm>
            <a:off x="6773820" y="602497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4BC5D9FC-C887-443E-804B-F74D5D40B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7042C3A0-0AB4-FF8B-71B9-F135E904AE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cartoon characters&#10;&#10;AI-generated content may be incorrect.">
            <a:extLst>
              <a:ext uri="{FF2B5EF4-FFF2-40B4-BE49-F238E27FC236}">
                <a16:creationId xmlns:a16="http://schemas.microsoft.com/office/drawing/2014/main" id="{AFC083F6-EA85-DA71-688B-5822B57E1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colored squares&#10;&#10;AI-generated content may be incorrect.">
            <a:extLst>
              <a:ext uri="{FF2B5EF4-FFF2-40B4-BE49-F238E27FC236}">
                <a16:creationId xmlns:a16="http://schemas.microsoft.com/office/drawing/2014/main" id="{4545BFBC-8C48-042A-5370-635FAC278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records and photos&#10;&#10;AI-generated content may be incorrect.">
            <a:extLst>
              <a:ext uri="{FF2B5EF4-FFF2-40B4-BE49-F238E27FC236}">
                <a16:creationId xmlns:a16="http://schemas.microsoft.com/office/drawing/2014/main" id="{26F04218-A39E-4ED1-AD1F-134ECA8F5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 holding a certificate&#10;&#10;AI-generated content may be incorrect.">
            <a:extLst>
              <a:ext uri="{FF2B5EF4-FFF2-40B4-BE49-F238E27FC236}">
                <a16:creationId xmlns:a16="http://schemas.microsoft.com/office/drawing/2014/main" id="{25D6BBE2-90DB-C1B6-BA9B-97D40B6B2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different types of objects&#10;&#10;AI-generated content may be incorrect.">
            <a:extLst>
              <a:ext uri="{FF2B5EF4-FFF2-40B4-BE49-F238E27FC236}">
                <a16:creationId xmlns:a16="http://schemas.microsoft.com/office/drawing/2014/main" id="{599E60C9-7479-297A-C228-B502ABA87C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E31E1FFB-7C99-49BF-288C-6C78EEEA8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cartoon character&#10;&#10;AI-generated content may be incorrect.">
            <a:extLst>
              <a:ext uri="{FF2B5EF4-FFF2-40B4-BE49-F238E27FC236}">
                <a16:creationId xmlns:a16="http://schemas.microsoft.com/office/drawing/2014/main" id="{7E0CDA37-9F9F-2779-441A-7C84B1D0C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BE8DD5C9-D313-B741-4E68-D84302976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BA908ADD-47D3-B21D-5B19-91D800B025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tool&#10;&#10;AI-generated content may be incorrect.">
            <a:extLst>
              <a:ext uri="{FF2B5EF4-FFF2-40B4-BE49-F238E27FC236}">
                <a16:creationId xmlns:a16="http://schemas.microsoft.com/office/drawing/2014/main" id="{A626C605-CF02-BCFC-8F5E-C2FE5F80FF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apers&#10;&#10;AI-generated content may be incorrect.">
            <a:extLst>
              <a:ext uri="{FF2B5EF4-FFF2-40B4-BE49-F238E27FC236}">
                <a16:creationId xmlns:a16="http://schemas.microsoft.com/office/drawing/2014/main" id="{B138D051-2D95-1AF2-7C9E-4CCA1B09B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mages of news&#10;&#10;AI-generated content may be incorrect.">
            <a:extLst>
              <a:ext uri="{FF2B5EF4-FFF2-40B4-BE49-F238E27FC236}">
                <a16:creationId xmlns:a16="http://schemas.microsoft.com/office/drawing/2014/main" id="{AF3A6D87-EA3E-1FC6-AD76-4F357FD574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F7C03B-31A1-AEAB-EBB5-74B59EDF577F}"/>
              </a:ext>
            </a:extLst>
          </p:cNvPr>
          <p:cNvSpPr/>
          <p:nvPr/>
        </p:nvSpPr>
        <p:spPr>
          <a:xfrm>
            <a:off x="7406349" y="265909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\\</a:t>
            </a: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589C70-756E-CBE2-4806-A5DF668D85EA}"/>
              </a:ext>
            </a:extLst>
          </p:cNvPr>
          <p:cNvSpPr/>
          <p:nvPr/>
        </p:nvSpPr>
        <p:spPr>
          <a:xfrm>
            <a:off x="7406348" y="1602879"/>
            <a:ext cx="2786163" cy="4300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9C05EEC-D3F4-DBF6-6D1B-4F020ADB22B6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magazine&#10;&#10;AI-generated content may be incorrect.">
            <a:extLst>
              <a:ext uri="{FF2B5EF4-FFF2-40B4-BE49-F238E27FC236}">
                <a16:creationId xmlns:a16="http://schemas.microsoft.com/office/drawing/2014/main" id="{CF0874C1-A993-A3FB-5249-566582C5C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D256ED1-B888-C82F-B223-53252D8C42AA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E3337E8-52DC-9959-71E3-A0F7512EA0B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738CB79-0321-0D35-8BCF-54D6D746704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272B8840-E24A-78F7-B668-C82C4C3B577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07D2270-B498-17C7-86BF-610ADA5A32F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A827BBE7-761F-3FED-B325-32A1C2A7D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4844FEC-D9AC-28A5-D0F5-2F975DD4B37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A4C8DB5-EEBC-48BE-03F1-467276C2AF2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FB7B5DB-0FAA-CC7B-658B-3FB9AF09ACEB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1C35632E-AFF7-F77F-CC25-930B1095EE2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CFCE144A-CEEC-B579-0989-F3E5A1048F4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1A3800E1-910C-BC74-6B33-7A8778EC4E38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newspaper with text and pictures&#10;&#10;AI-generated content may be incorrect.">
            <a:extLst>
              <a:ext uri="{FF2B5EF4-FFF2-40B4-BE49-F238E27FC236}">
                <a16:creationId xmlns:a16="http://schemas.microsoft.com/office/drawing/2014/main" id="{CFBB3E9A-D537-3530-B2C7-2739325C7D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800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2025-09-19 at 05 AM</Schedule_Date>
    <Delivery_Option xmlns="4aed504c-ebe7-463e-82c7-15fe6339b33a">Schedule Delivery</Delivery_Option>
    <Schedule_ID xmlns="4aed504c-ebe7-463e-82c7-15fe6339b33a">4212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4712F3-A967-4014-8260-CBC9FA6851F4}"/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purl.org/dc/elements/1.1/"/>
    <ds:schemaRef ds:uri="http://www.w3.org/XML/1998/namespace"/>
    <ds:schemaRef ds:uri="2bba036e-3261-42ff-ac2c-3ab430ee1e45"/>
    <ds:schemaRef ds:uri="http://schemas.microsoft.com/office/2006/metadata/properties"/>
    <ds:schemaRef ds:uri="http://schemas.microsoft.com/office/infopath/2007/PartnerControls"/>
    <ds:schemaRef ds:uri="44790e13-f532-45ba-883a-ea4e13c1e09a"/>
    <ds:schemaRef ds:uri="http://purl.org/dc/dcmitype/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1</Words>
  <Application>Microsoft Macintosh PowerPoint</Application>
  <PresentationFormat>Custom</PresentationFormat>
  <Paragraphs>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20</cp:revision>
  <dcterms:created xsi:type="dcterms:W3CDTF">2022-03-08T17:50:39Z</dcterms:created>
  <dcterms:modified xsi:type="dcterms:W3CDTF">2025-09-17T08:48:34Z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