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May" userId="5c0ab7cc-8c60-403a-a710-9be25f0eeae4" providerId="ADAL" clId="{720E3C63-0B91-4687-A70A-74AF01CB09F9}"/>
    <pc:docChg chg="custSel addSld modSld">
      <pc:chgData name="Jenny May" userId="5c0ab7cc-8c60-403a-a710-9be25f0eeae4" providerId="ADAL" clId="{720E3C63-0B91-4687-A70A-74AF01CB09F9}" dt="2026-02-18T18:41:22.574" v="54" actId="14100"/>
      <pc:docMkLst>
        <pc:docMk/>
      </pc:docMkLst>
      <pc:sldChg chg="modSp mod">
        <pc:chgData name="Jenny May" userId="5c0ab7cc-8c60-403a-a710-9be25f0eeae4" providerId="ADAL" clId="{720E3C63-0B91-4687-A70A-74AF01CB09F9}" dt="2026-02-18T18:37:57.843" v="22" actId="20577"/>
        <pc:sldMkLst>
          <pc:docMk/>
          <pc:sldMk cId="1622425801" sldId="256"/>
        </pc:sldMkLst>
        <pc:spChg chg="mod">
          <ac:chgData name="Jenny May" userId="5c0ab7cc-8c60-403a-a710-9be25f0eeae4" providerId="ADAL" clId="{720E3C63-0B91-4687-A70A-74AF01CB09F9}" dt="2026-02-18T18:37:57.843" v="22" actId="20577"/>
          <ac:spMkLst>
            <pc:docMk/>
            <pc:sldMk cId="1622425801" sldId="256"/>
            <ac:spMk id="2" creationId="{A8CBCA57-5C31-C7ED-04D4-B95581297BF4}"/>
          </ac:spMkLst>
        </pc:spChg>
      </pc:sldChg>
      <pc:sldChg chg="addSp modSp new mod">
        <pc:chgData name="Jenny May" userId="5c0ab7cc-8c60-403a-a710-9be25f0eeae4" providerId="ADAL" clId="{720E3C63-0B91-4687-A70A-74AF01CB09F9}" dt="2026-02-18T18:38:30.765" v="29" actId="14100"/>
        <pc:sldMkLst>
          <pc:docMk/>
          <pc:sldMk cId="1178222287" sldId="257"/>
        </pc:sldMkLst>
        <pc:picChg chg="add mod">
          <ac:chgData name="Jenny May" userId="5c0ab7cc-8c60-403a-a710-9be25f0eeae4" providerId="ADAL" clId="{720E3C63-0B91-4687-A70A-74AF01CB09F9}" dt="2026-02-18T18:38:30.765" v="29" actId="14100"/>
          <ac:picMkLst>
            <pc:docMk/>
            <pc:sldMk cId="1178222287" sldId="257"/>
            <ac:picMk id="5" creationId="{F045CC81-46CB-F876-098B-CA9B60164829}"/>
          </ac:picMkLst>
        </pc:picChg>
      </pc:sldChg>
      <pc:sldChg chg="addSp modSp new mod">
        <pc:chgData name="Jenny May" userId="5c0ab7cc-8c60-403a-a710-9be25f0eeae4" providerId="ADAL" clId="{720E3C63-0B91-4687-A70A-74AF01CB09F9}" dt="2026-02-18T18:39:12.753" v="36" actId="14100"/>
        <pc:sldMkLst>
          <pc:docMk/>
          <pc:sldMk cId="3450935656" sldId="258"/>
        </pc:sldMkLst>
        <pc:picChg chg="add mod">
          <ac:chgData name="Jenny May" userId="5c0ab7cc-8c60-403a-a710-9be25f0eeae4" providerId="ADAL" clId="{720E3C63-0B91-4687-A70A-74AF01CB09F9}" dt="2026-02-18T18:39:12.753" v="36" actId="14100"/>
          <ac:picMkLst>
            <pc:docMk/>
            <pc:sldMk cId="3450935656" sldId="258"/>
            <ac:picMk id="5" creationId="{3FA8E42C-C738-BA6A-1983-CEC652223247}"/>
          </ac:picMkLst>
        </pc:picChg>
      </pc:sldChg>
      <pc:sldChg chg="addSp modSp new mod">
        <pc:chgData name="Jenny May" userId="5c0ab7cc-8c60-403a-a710-9be25f0eeae4" providerId="ADAL" clId="{720E3C63-0B91-4687-A70A-74AF01CB09F9}" dt="2026-02-18T18:39:57.179" v="42" actId="1076"/>
        <pc:sldMkLst>
          <pc:docMk/>
          <pc:sldMk cId="2354125168" sldId="259"/>
        </pc:sldMkLst>
        <pc:picChg chg="add mod">
          <ac:chgData name="Jenny May" userId="5c0ab7cc-8c60-403a-a710-9be25f0eeae4" providerId="ADAL" clId="{720E3C63-0B91-4687-A70A-74AF01CB09F9}" dt="2026-02-18T18:39:57.179" v="42" actId="1076"/>
          <ac:picMkLst>
            <pc:docMk/>
            <pc:sldMk cId="2354125168" sldId="259"/>
            <ac:picMk id="5" creationId="{2D4928A3-4E96-B941-983B-4E445F33551D}"/>
          </ac:picMkLst>
        </pc:picChg>
      </pc:sldChg>
      <pc:sldChg chg="addSp modSp new mod">
        <pc:chgData name="Jenny May" userId="5c0ab7cc-8c60-403a-a710-9be25f0eeae4" providerId="ADAL" clId="{720E3C63-0B91-4687-A70A-74AF01CB09F9}" dt="2026-02-18T18:40:45.956" v="48" actId="14100"/>
        <pc:sldMkLst>
          <pc:docMk/>
          <pc:sldMk cId="1161052251" sldId="260"/>
        </pc:sldMkLst>
        <pc:picChg chg="add mod">
          <ac:chgData name="Jenny May" userId="5c0ab7cc-8c60-403a-a710-9be25f0eeae4" providerId="ADAL" clId="{720E3C63-0B91-4687-A70A-74AF01CB09F9}" dt="2026-02-18T18:40:45.956" v="48" actId="14100"/>
          <ac:picMkLst>
            <pc:docMk/>
            <pc:sldMk cId="1161052251" sldId="260"/>
            <ac:picMk id="5" creationId="{19ACA700-65C1-B051-B29C-0E4A0F824234}"/>
          </ac:picMkLst>
        </pc:picChg>
      </pc:sldChg>
      <pc:sldChg chg="addSp modSp new mod">
        <pc:chgData name="Jenny May" userId="5c0ab7cc-8c60-403a-a710-9be25f0eeae4" providerId="ADAL" clId="{720E3C63-0B91-4687-A70A-74AF01CB09F9}" dt="2026-02-18T18:41:22.574" v="54" actId="14100"/>
        <pc:sldMkLst>
          <pc:docMk/>
          <pc:sldMk cId="3967052500" sldId="261"/>
        </pc:sldMkLst>
        <pc:picChg chg="add mod">
          <ac:chgData name="Jenny May" userId="5c0ab7cc-8c60-403a-a710-9be25f0eeae4" providerId="ADAL" clId="{720E3C63-0B91-4687-A70A-74AF01CB09F9}" dt="2026-02-18T18:41:22.574" v="54" actId="14100"/>
          <ac:picMkLst>
            <pc:docMk/>
            <pc:sldMk cId="3967052500" sldId="261"/>
            <ac:picMk id="5" creationId="{807C44F7-0659-3513-6A8C-C716543D1E3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74984-92CD-E6F1-5C92-9C5D06D6C0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D5D27F-912B-C1B8-DB87-3EDA98F479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838AF-9988-FFA3-C3C2-8095BEF60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74216-0A70-0258-1BCB-16909F98A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F1F53-8012-E65B-2ED2-37F87E659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220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72C0E-7A4E-8A27-ABC1-ADF2C31BE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5E94A-4D19-E28D-0E96-ABDA1292DE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3CAC1F-07CB-B4B1-BA36-13B14C09B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2C5C1-E599-84D2-9AAF-E1B195FB9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41AC6-16F5-E56B-AE55-F49F30B32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387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8FD15-DBA0-AC0D-109C-7D9C747A7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63F63-E2A6-63AA-CAC0-00559A9CA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FFE46-5093-1C02-A999-9BC87E2A9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14659A-E3E4-A88C-A361-91354D331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F0AF1E-737D-B9B7-5B65-B6CD83436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21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D0233-6F89-8D01-BC06-7DAE8024A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4653A-D7C3-C928-9ED4-2E0053BC4A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5C788-DC19-4C22-2944-96963A1994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715A29-BA1E-4A9A-F0A5-A37C89AB9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BAD851-1190-9D75-718A-B2B70BA46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84EAF6-9DAB-AF9D-50F6-B7112ECF1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085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00B07-94FE-B191-ACE9-C995301B3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BC28A-E099-3E6B-6714-D43A1FFA01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B10153-3070-1297-9FC0-AB06B0D31F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FD859D-CDC5-16BB-5D60-C100AC21C3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B48C6C-2FC0-E8A4-C92F-A4872B1DBE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98C4B1-B332-7BE7-290A-AC8D9EEB2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B5D1EB-0895-DBA9-0E19-465FD020A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B8F1ED-5EDD-6D57-0AA7-140456DD5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626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0F32D-C5DE-D717-84C8-BF110B56D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7AAA5-B94B-6CE5-6968-C091F911A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D19FB3-EF7F-6D65-343B-C788739D4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E8304C-E095-CCC9-A2A9-06CA25778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861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90F039-101E-B4B0-052A-2C136D312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0254CC-D871-A075-5A58-6F2633F0D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0E3A18-6E05-C0DC-F4B2-DDDBDF307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673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B845B-E6E4-A68D-F603-3A923CB95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B7575-BFF9-515A-A672-F75D771F8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77F4D5-56A6-F2EE-C971-2AEA63C52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A776EC-0E6E-60AF-3700-C3A2F5A26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79395C-D600-D014-AD95-C3AA5A5B4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12EEE-A3E2-3547-6E4B-918C70E60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779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A4A0D-D6EA-D162-8ED2-E490ECF19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1AC813-2FAB-80D5-0870-304AD6CC1B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9C1AA2-79A9-AAD2-50E4-6C276155A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9F5382-D5A1-2F74-A1C9-D72F52C2F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7CFC54-F7DE-3A26-A4CF-01C6372B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282C4E-8A32-AD51-80BC-B7B8B0DC3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473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A9075-0DB5-98EF-DE14-902A61C96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B7267-024C-50FE-A88D-E3C389F1EF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B220C-8D43-6D42-2375-A1B7F51B4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661E5-2203-93DF-90F4-733405940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64FD6-E0DC-4E00-37D6-9C2DCE6CE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430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78E7F-0599-760D-78D9-4E55978F24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06067C-E801-4DC6-5413-361EE1BD9D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4356E-5D04-6A58-4B87-AD46CC349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C858F-4419-517E-3FEE-F435F03F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20794C-9B7A-926E-1290-72C0D4E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537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421CE-D709-8745-50C6-0FD6B58D0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95B8A8-C777-D7ED-6DB3-954F4BD6F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1C134-FE36-1B5A-17FA-DF0BC6093F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B5DC5B-894E-454F-8BF3-17B24EA20BC8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00814-C61D-1427-C5A4-AE268EA22C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10671-5265-FFA4-A2B3-D6525AEAC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A1FEC7-FE09-4716-8328-9A645E1308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697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BCA57-5C31-C7ED-04D4-B95581297B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6E76A5-8DDD-020C-4994-B0E779AFB7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425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74000-56F9-FAAF-678C-313F95F00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7F2BD-C617-26B4-24CD-B32768E7D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text and a person in a cape&#10;&#10;AI-generated content may be incorrect.">
            <a:extLst>
              <a:ext uri="{FF2B5EF4-FFF2-40B4-BE49-F238E27FC236}">
                <a16:creationId xmlns:a16="http://schemas.microsoft.com/office/drawing/2014/main" id="{F045CC81-46CB-F876-098B-CA9B60164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55" y="-1"/>
            <a:ext cx="1053498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222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DCFA8-5A8C-22EA-5328-96654925A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A9608-7786-64AE-B643-597D6BBCA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3FA8E42C-C738-BA6A-1983-CEC652223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0"/>
            <a:ext cx="10352809" cy="683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35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B48F5-694D-F2AB-B515-ED6BFA40F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8475D-05CD-5FA8-1672-6E0787A43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2D4928A3-4E96-B941-983B-4E445F335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772" y="-370"/>
            <a:ext cx="9386455" cy="685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25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EAEEE-A66E-5461-F105-1342B0854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B246A-F50B-5826-3CCB-C713F1275F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a picture of a person&#10;&#10;AI-generated content may be incorrect.">
            <a:extLst>
              <a:ext uri="{FF2B5EF4-FFF2-40B4-BE49-F238E27FC236}">
                <a16:creationId xmlns:a16="http://schemas.microsoft.com/office/drawing/2014/main" id="{19ACA700-65C1-B051-B29C-0E4A0F824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1"/>
            <a:ext cx="9469582" cy="684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52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CF14F-CBEF-60C2-FE7B-8C56C9269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F570E-DBA8-1F4E-7FFA-F1618DE05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text and a person on a boat&#10;&#10;AI-generated content may be incorrect.">
            <a:extLst>
              <a:ext uri="{FF2B5EF4-FFF2-40B4-BE49-F238E27FC236}">
                <a16:creationId xmlns:a16="http://schemas.microsoft.com/office/drawing/2014/main" id="{807C44F7-0659-3513-6A8C-C716543D1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977" y="0"/>
            <a:ext cx="108770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52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Odysseus – Chapter 8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2026-02-18T18:37:08Z</dcterms:created>
  <dcterms:modified xsi:type="dcterms:W3CDTF">2026-02-18T18:41:24Z</dcterms:modified>
</cp:coreProperties>
</file>