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3E01B-5A3A-FDAD-B919-C0CA41A7C2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CBE3AB-D1E9-FD87-257A-48DB94D336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136F5-9DDC-26A7-2840-18F7E9277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C4EF9-EAE0-F456-07EA-8DD74C44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EE45AD-B677-142F-814C-BE19FE273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65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EF490-D762-37A3-B897-BA1F82392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61139-7C26-FE6D-5C9A-16C8BB0A1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4A332F-C340-B9D7-8B55-FC986A3D2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E403E-6226-64E4-15A5-1EEE62E0E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43965-A837-6083-4578-9440C2663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64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2AF12-0FF9-9EE3-D5A0-84A173C22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2F85B-9691-BA2D-32F7-5F2F4C683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5E466B-6E78-66EB-E1AA-2C197C2B4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F2B68-8A95-79D7-E446-339389BF4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AD69B-38DB-007D-B56F-8BF90EA9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28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9B5A3-7C43-E966-E79B-E4716CF78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3FB5B-0218-494F-4942-C2FDC97BCF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ED57FF-4309-FFF9-6BD3-6C573E506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3700EB-4A26-2C92-3288-16B1A111F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130767-7F48-459A-760C-F938B8C04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B207F-8774-82C3-2AB0-17A529522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126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D4D02-77EF-1274-EFFF-DF089839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F22664-676C-BD8E-F557-00D620FCF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DE4B-9B42-B8A1-9ED3-DD99F87829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EECD59-BD8B-9DC1-F97F-104C803E27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FD4541-C817-4A33-38A4-428E578039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4B5011-2A48-6519-2C92-7142548B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142893-235F-4971-5D4A-C6ADA5FAA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4F09FF-538D-3849-4252-5B04B81FD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74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81046-27CE-D429-E20C-8EA3C8FF1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723189-D3D1-3111-FD83-B8F3FB6BC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E1C429-E81B-EA5C-DCFD-A4541AE13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294E3-93A8-BA6F-FC1C-2EBCD7BED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306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73EBFE-220D-AE13-13C9-A0253092F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DCFCC3-05F2-02E6-A1C6-02E3F932A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9FB9D-AB51-E0EC-F641-8427AF95E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46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955F1-DAFB-CDB6-1AD6-C57CA2C97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D36FB-AAE6-027B-D015-C03AD2367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01021-001D-8D7D-0500-3BC299BB9B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F3D70-AC22-61FA-4747-A13E6BF0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5C2925-A00D-C2F2-7420-C78E0E025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55726C-8F66-66CB-C0D0-F17DF47C2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894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F639F-85CB-A4C5-79B2-EC128D406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23D17E-F6E7-ABFC-00D7-469B8347D6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7D8A45-6FD4-DB29-6EDE-434BD01CB4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F954A-3D00-3135-DBA9-B9ABD28DF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1FC84D-8B9C-AA15-064C-1A9A9D72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3612E6-51C6-B676-FDD2-EF48E2FA8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220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6CE3A-0740-1721-39E8-7A5AB25C3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00DF55-8AAF-9E8F-9B86-484DDA95E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20335-F7D5-7D00-184A-020227255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568DC2-B4A2-FAA3-1330-26BE1B242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040185-1ADA-57AD-3E85-1C2D5F16F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20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D91F98-40C2-32F1-B18D-2E1DE6E010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C858E-03D6-87CD-12CA-CC6B3951B4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F0FE5-5B5F-49E1-D352-BA4F79777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67579F-ECBC-A137-318E-C12DFD1CD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3DDC6-701F-806B-D287-5C725AECE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171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8B4FF1-BDFC-C3BB-363D-D9FF8B385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8FA4D-E791-F061-F3CD-7E707E2059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D9912-5A35-A374-04B9-31FC9EED35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6150FE-0296-4CFF-9C77-9ECBB82D5A1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851B1-4DBD-E627-B014-B4690F0268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4244A-12E0-4723-289D-77CCE43780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1BDB18-9913-4126-828D-30544E1BA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66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AC530-E595-E0E2-487C-74F060E304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59D473-66A3-CA46-2DC3-439E7292BB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027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1E2F22-6454-B4F6-A2B6-C5F6C8D15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664" y="0"/>
            <a:ext cx="9881753" cy="685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7A695-0C0D-10E7-BC91-6559220A1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A72F79-F977-ED1D-7351-F914DA922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636" y="-40750"/>
            <a:ext cx="8998528" cy="688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86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A133F-D4E3-B187-C0D5-D729DC772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3346DE-3C22-BE74-33E9-DAD2E7F9D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009" y="1442"/>
            <a:ext cx="10318173" cy="681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65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9FF58-6529-1E7F-AEE5-F7BE3B94C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5D31ED-B032-A557-257F-EB3F7F467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87" y="0"/>
            <a:ext cx="10793295" cy="680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28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9990F8-1026-9C11-5DB3-D049FC953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09" y="-36931"/>
            <a:ext cx="9757064" cy="68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35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E30F16-42A0-41C5-D5D0-AC8B46C92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299" y="64992"/>
            <a:ext cx="9653155" cy="671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97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Widescreen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Odysseus – Chapter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2026-03-06T14:26:41Z</dcterms:created>
  <dcterms:modified xsi:type="dcterms:W3CDTF">2026-03-06T14:35:29Z</dcterms:modified>
</cp:coreProperties>
</file>