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de3xp4xlw9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/videos/c4g0e1nj2pq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news/videos/c4g0e1nj2pqo" TargetMode="External"/><Relationship Id="rId4" Type="http://schemas.openxmlformats.org/officeDocument/2006/relationships/hyperlink" Target="http://www.bbc.co.uk/news/articles/cde3xp4xlw9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FBF5A3DE-FAFB-E3D0-CA64-01A8D9982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81162C56-37AE-ACF5-4C4A-31BD5EB7C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uck and a flag&#10;&#10;AI-generated content may be incorrect.">
            <a:extLst>
              <a:ext uri="{FF2B5EF4-FFF2-40B4-BE49-F238E27FC236}">
                <a16:creationId xmlns:a16="http://schemas.microsoft.com/office/drawing/2014/main" id="{03261CF7-2F75-72E8-F6BA-7E9E4DD28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C2A89D-675C-1836-4225-120919924EAB}"/>
              </a:ext>
            </a:extLst>
          </p:cNvPr>
          <p:cNvSpPr/>
          <p:nvPr/>
        </p:nvSpPr>
        <p:spPr>
          <a:xfrm>
            <a:off x="6792515" y="519056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4A488C9-249B-3500-E083-4347C7A92ED7}"/>
              </a:ext>
            </a:extLst>
          </p:cNvPr>
          <p:cNvSpPr/>
          <p:nvPr/>
        </p:nvSpPr>
        <p:spPr>
          <a:xfrm>
            <a:off x="6725866" y="546756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D7C7C6E-DFA4-FAE4-3A5C-53DE35FF715A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60BC3E9F-AA1A-C69D-D334-D4F7FFD45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7F311ED-4C91-338F-3800-2ADC9D0FC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church&#10;&#10;AI-generated content may be incorrect.">
            <a:extLst>
              <a:ext uri="{FF2B5EF4-FFF2-40B4-BE49-F238E27FC236}">
                <a16:creationId xmlns:a16="http://schemas.microsoft.com/office/drawing/2014/main" id="{5E273080-A045-4B14-3C6E-B095845D9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of a building&#10;&#10;AI-generated content may be incorrect.">
            <a:extLst>
              <a:ext uri="{FF2B5EF4-FFF2-40B4-BE49-F238E27FC236}">
                <a16:creationId xmlns:a16="http://schemas.microsoft.com/office/drawing/2014/main" id="{52BC1468-7738-C42D-A99C-E809FAA01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buildings&#10;&#10;AI-generated content may be incorrect.">
            <a:extLst>
              <a:ext uri="{FF2B5EF4-FFF2-40B4-BE49-F238E27FC236}">
                <a16:creationId xmlns:a16="http://schemas.microsoft.com/office/drawing/2014/main" id="{6E20305D-E5EE-4C25-B40A-C34C3315A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F7B87656-3E4D-B94E-E090-CD9F8C647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uildings and buildings&#10;&#10;AI-generated content may be incorrect.">
            <a:extLst>
              <a:ext uri="{FF2B5EF4-FFF2-40B4-BE49-F238E27FC236}">
                <a16:creationId xmlns:a16="http://schemas.microsoft.com/office/drawing/2014/main" id="{8B47EE84-01D3-E8EF-558B-1DBDC58FF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A294A760-DD46-C6B9-74BA-67E6089E6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A95BA3A5-E499-0DA3-73CE-C3D7C04E5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320FDC0D-6B5C-A045-E1DF-532D72CD8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DBF09516-7513-164F-A78C-5CA305B29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13B2233-651E-233B-2A0B-BBB089126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43F8A951-5320-CFAF-0149-A4574C66F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101289A7-21AC-8CF9-5462-D123F4DF6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C2988A5-A7C1-632A-48E0-A38427E153A2}"/>
              </a:ext>
            </a:extLst>
          </p:cNvPr>
          <p:cNvSpPr/>
          <p:nvPr/>
        </p:nvSpPr>
        <p:spPr>
          <a:xfrm>
            <a:off x="7406349" y="24657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0B2BF6-468A-E835-B19E-6FC0A612C434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0A6AC9A-F8AA-9334-69E6-4AD7EADEA3CA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uilding&#10;&#10;AI-generated content may be incorrect.">
            <a:extLst>
              <a:ext uri="{FF2B5EF4-FFF2-40B4-BE49-F238E27FC236}">
                <a16:creationId xmlns:a16="http://schemas.microsoft.com/office/drawing/2014/main" id="{E0F5C20D-092D-B15F-7DF1-B118B84CC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5DE642F-A4FB-A6D3-44BA-BB5F5B97101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1A3DE28-1A97-E7E0-B856-B7DFF060AC5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BEA0F3B-0385-8FC4-2C7E-5373E3FF96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32708F1-1777-258F-EAB6-90B95A435F0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378601A-085D-B267-6FF4-9EDB79223A58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magazine&#10;&#10;AI-generated content may be incorrect.">
            <a:extLst>
              <a:ext uri="{FF2B5EF4-FFF2-40B4-BE49-F238E27FC236}">
                <a16:creationId xmlns:a16="http://schemas.microsoft.com/office/drawing/2014/main" id="{DA79C9FC-1A1D-D5C4-51A2-B2BD41768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B311FCF-3ADE-C8DB-BD29-BC8B04956DE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FEC02B-A4B4-D295-EAB9-95751776D46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687A80-28CD-FBE1-767E-9014226CC40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artoon character&#10;&#10;AI-generated content may be incorrect.">
            <a:extLst>
              <a:ext uri="{FF2B5EF4-FFF2-40B4-BE49-F238E27FC236}">
                <a16:creationId xmlns:a16="http://schemas.microsoft.com/office/drawing/2014/main" id="{F7F322B6-AC55-43F8-1A08-A3C7B812B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ADA490-9775-5DAF-61E2-B13824CC142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9D2403-9349-0195-93C7-043E42FB517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F29039-C379-966A-2585-467C65E65E5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2025-09-05 at 05 AM</Schedule_Date>
    <Delivery_Option xmlns="4aed504c-ebe7-463e-82c7-15fe6339b33a">Schedule Delivery</Delivery_Option>
    <Schedule_ID xmlns="4aed504c-ebe7-463e-82c7-15fe6339b33a">4149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359594-AB3C-454D-8735-4AFF203164E9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2025-09-02T11:37:44Z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