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19"/>
    <p:restoredTop sz="94658"/>
  </p:normalViewPr>
  <p:slideViewPr>
    <p:cSldViewPr snapToGrid="0">
      <p:cViewPr varScale="1">
        <p:scale>
          <a:sx n="68" d="100"/>
          <a:sy n="68" d="100"/>
        </p:scale>
        <p:origin x="1267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060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473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10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49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491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487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916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30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11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656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10/9/2025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542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7B300B-7F13-B68E-1360-980393ACF80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6205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992FBE7-A731-ED3A-FE95-175458E96B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2358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9C6C1E1-4F8F-F6B0-FC7F-1C94D590308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8371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1D716C9-6C73-F8A3-60A4-E5F9F85AE80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9296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BD8EB06-8138-68BA-464A-E9767091B84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2305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567481-506F-8D8B-1429-40311C0E0E3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4961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CB9C3FC-A61E-0370-8F0E-D8684E191E7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4188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5AB334-11A1-C76F-D8EE-EDFBCA8A3B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0747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3A030F6-BB19-C263-E56E-14B94DD49D5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1146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3B5845-61C0-5F66-B37D-38A8288BDA6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9977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B4D997D-D4C3-3926-D98F-ED5FA3AA7C4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8112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BBF1C00-4694-41C0-88A2-69E627CBECFF}">
  <ds:schemaRefs>
    <ds:schemaRef ds:uri="http://schemas.microsoft.com/office/2006/metadata/properties"/>
    <ds:schemaRef ds:uri="http://schemas.microsoft.com/office/infopath/2007/PartnerControls"/>
    <ds:schemaRef ds:uri="e9e213f7-a068-4185-ae5b-85aa76b56dbd"/>
    <ds:schemaRef ds:uri="1773a752-338d-48d4-aab1-fb5d939e1fab"/>
  </ds:schemaRefs>
</ds:datastoreItem>
</file>

<file path=customXml/itemProps2.xml><?xml version="1.0" encoding="utf-8"?>
<ds:datastoreItem xmlns:ds="http://schemas.openxmlformats.org/officeDocument/2006/customXml" ds:itemID="{D9C83832-E730-46AC-A304-DCBE4251E82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ABD0AB2-F0C0-42EE-B88C-976D9F2D0A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</TotalTime>
  <Words>0</Words>
  <Application>Microsoft Office PowerPoint</Application>
  <PresentationFormat>Custom</PresentationFormat>
  <Paragraphs>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Jenny May</cp:lastModifiedBy>
  <cp:revision>8</cp:revision>
  <dcterms:created xsi:type="dcterms:W3CDTF">2022-08-25T17:50:02Z</dcterms:created>
  <dcterms:modified xsi:type="dcterms:W3CDTF">2025-10-09T14:26:01Z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</Properties>
</file>