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43B69-7EED-37E5-C0CB-E5ADE2BD1F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FCD7EE-A149-6201-9261-F2FA04B11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3020C-5928-4A1E-8079-13B525BC9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07DD5-FD51-6027-75F5-11FEF1448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65C86-A7CD-66A5-FEB6-FA302AF64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8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C6791-E049-3089-31D9-EBB762E23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DFB64C-57EF-0443-99A3-EDDCE77FCD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7CBAD-BB55-9A44-2535-98580DD32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3D5C6-FE65-0BB5-E609-C561D7A29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A526C1-0CEF-7952-2FE2-6AEAF6922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702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F9E50-1645-A2C4-E6DD-A96388C48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CC4B3F-60BC-C537-A223-16181895E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7C3DE-222A-EDF5-0454-5B90A9680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1C886-EE1C-269E-DF30-C3D71438E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278569-82F7-AFEA-C574-057961649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927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C82B0-2097-932D-DEDA-29339FDA7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ED748F-11A2-4F45-940D-F8D726745C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973467-448A-7FEC-37FB-1B4BFAB524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93E45E-39F7-0FF8-A39B-A9E1081CB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1DFF4-E4E7-02F1-A48D-39845A6EB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380FB5-C482-281B-D6E0-2AA831B54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92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2D18-56A6-3ACD-9B47-3374408CE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2C9354-D6AA-F373-6E0B-A4E060B88F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2A87D8-935B-C7B2-63A5-25C4033B0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733738-92DC-0B50-202C-373ED00313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E3F271-F04F-0122-050C-1938144253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9CD264-AEE0-2C48-B210-D6E1CE360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1B78F4-EB88-6EF1-E75C-EF8E1958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1AA74B-A8F3-8967-95CD-63ADED61F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95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5A8D3-DDFE-F809-06E3-7F8FBD1B1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73E306-59EE-89F7-5419-283FC46F5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99F1E0-1448-AFD6-2422-EC57369BB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58DBFB-F24F-9F61-D25B-1CEEBD488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383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FB73BD-3FD6-7A22-5E1B-6A3DDB159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13ABD3-96F5-75D6-65BD-041CBA684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F75826-192B-9EFF-8D90-6CF85AD45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65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3F872-22A3-2BC9-47AB-4AA01C9EE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33F40-59CA-DDC8-9329-1AC58E3FF0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3B2968-7A42-EC65-26E0-50A8C8EEF2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4B5C0C-5DAB-0683-0DCE-879FFEE34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357FE4-5D32-D7C5-2994-6F4F57602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B067C8-A1A0-156D-EA32-A7ECFB2D3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899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1F7CD-52A8-AAB6-7D2F-335C9276A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D6E715-305C-79C2-5D89-2DBF51C8FE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D2C253-7143-777C-3B84-2769203DB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973965-2C6B-B9E4-F14B-CEA1157B3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FDF338-B09C-3611-1B9A-40A85776F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6EA8B5-8AFB-184E-A2F9-9356F7519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641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73154-67CE-342C-CA9F-5CFA5CD95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68B94C-6E34-7E72-6C2C-C3A9C93EA0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B0845-A07E-A15E-57E0-D9F01DD13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5AE1D-E6B9-3A6C-801A-962FBC76D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92ADB-8B16-2223-8EA1-7F40FF735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52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A8E52C-2160-7033-E3A6-8FB71C85CA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27E813-96B5-D158-492C-6E67E633C9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2ED076-435C-BD2D-7159-64397BD83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227F2-92A9-E5C8-8457-827350C93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8F3E8-C5B4-AAD7-43D5-419300B00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98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486CBE-EE5C-CF7E-E582-A55D634BE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206A8C-28B4-E6D0-42E6-7437EACCC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51A7CA-7290-476E-DB4C-A9C3EB6D82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86035B-BE9A-426C-81D5-778F641F8327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E055CF-8828-707A-153A-D1822AA53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354802-133C-2EE4-88A0-06E4B4DCE5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90FBD0-C879-45C4-9FF0-CCB3443AC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618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DFB0E-2C3B-12EA-78FE-8B003D77E5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DDEEFC-3E2F-1CCB-411A-C530FB07A0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8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6D653-38A0-442B-E3B7-E1F8EAF18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CA02B0-B81B-0090-A409-085A8B1851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text and a tower&#10;&#10;AI-generated content may be incorrect.">
            <a:extLst>
              <a:ext uri="{FF2B5EF4-FFF2-40B4-BE49-F238E27FC236}">
                <a16:creationId xmlns:a16="http://schemas.microsoft.com/office/drawing/2014/main" id="{8480C681-6225-1720-B298-49EF723D9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635" y="-27228"/>
            <a:ext cx="9019309" cy="687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8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6DE35-FF5D-AF13-055C-011FFC65B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16B8E-28CE-0B9D-FADC-2620D712C1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E7B3FAF8-D8CC-CBFE-1267-94800EE12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946" y="-11740"/>
            <a:ext cx="9308202" cy="6869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92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E27A3-50E1-F77B-B638-03A1FDF64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CED75-8974-CBD0-2339-BD2647682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F196301A-DBC9-1AFA-DD42-9380339F0C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-15326"/>
            <a:ext cx="10515600" cy="688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561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8DA89-E11B-E7E2-1880-AECB57423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958E0-DFCA-7B29-90C6-11299C812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C14B8852-4805-1D94-FB1C-BA9B22E7F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081" y="10234"/>
            <a:ext cx="9549245" cy="677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798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Odysseus – Chapter 3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2026-02-05T20:10:05Z</dcterms:created>
  <dcterms:modified xsi:type="dcterms:W3CDTF">2026-02-05T20:18:35Z</dcterms:modified>
</cp:coreProperties>
</file>