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989"/>
    <p:restoredTop sz="94658"/>
  </p:normalViewPr>
  <p:slideViewPr>
    <p:cSldViewPr snapToGrid="0">
      <p:cViewPr varScale="1">
        <p:scale>
          <a:sx n="68" d="100"/>
          <a:sy n="68" d="100"/>
        </p:scale>
        <p:origin x="1186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10/9/2025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060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10/9/2025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0473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10/9/2025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410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10/9/2025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491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10/9/2025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4910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10/9/2025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487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10/9/2025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5916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10/9/2025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308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10/9/2025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31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10/9/2025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11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10/9/2025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656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65ADE-5277-3F4C-8E15-E0D760B83DD7}" type="datetimeFigureOut">
              <a:rPr lang="en-US" smtClean="0"/>
              <a:t>10/9/2025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542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EF6ED51-4541-CD69-EA3B-B11E23E00DC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6205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4AC19EE-0934-BF1D-C157-B1875F89F45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2358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21F5C43-CFCA-E6E0-491A-82502B41FA8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8371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3A8E51E-D81E-69AE-B500-AE18F276A41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9296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9C186C3-FB31-4280-FF2A-62A7A2B72E2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2305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0021EC0-1BFF-E4AB-ACB8-F2EE4F28B46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4961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2F6BC01-148F-81D1-23B6-C14B0B85274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4188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33CE503-F7FE-C6DD-6DBF-2026C6D876B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0747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B73F3F0-7B33-6D60-A2A4-6F9E1ED7FA5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1146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2AF3109-751F-E557-5E75-8F12ABFF86A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9977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18C3820-51F7-D1D5-CF2B-7442BB22F79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8112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A83C08F509004195E669DF9A9C9259" ma:contentTypeVersion="16" ma:contentTypeDescription="Create a new document." ma:contentTypeScope="" ma:versionID="e412c57edb5a3587a47f8935b497d6b1">
  <xsd:schema xmlns:xsd="http://www.w3.org/2001/XMLSchema" xmlns:xs="http://www.w3.org/2001/XMLSchema" xmlns:p="http://schemas.microsoft.com/office/2006/metadata/properties" xmlns:ns2="e9e213f7-a068-4185-ae5b-85aa76b56dbd" xmlns:ns3="1773a752-338d-48d4-aab1-fb5d939e1fab" targetNamespace="http://schemas.microsoft.com/office/2006/metadata/properties" ma:root="true" ma:fieldsID="a5697a356853932bbc0cb7f0666b0602" ns2:_="" ns3:_="">
    <xsd:import namespace="e9e213f7-a068-4185-ae5b-85aa76b56dbd"/>
    <xsd:import namespace="1773a752-338d-48d4-aab1-fb5d939e1fa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DateTaken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e213f7-a068-4185-ae5b-85aa76b56d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e39eeca-e11e-443b-89bb-da0dc5931c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3a752-338d-48d4-aab1-fb5d939e1fab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1fc8d919-2f88-41be-947b-ae89298163c3}" ma:internalName="TaxCatchAll" ma:showField="CatchAllData" ma:web="1773a752-338d-48d4-aab1-fb5d939e1f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e213f7-a068-4185-ae5b-85aa76b56dbd">
      <Terms xmlns="http://schemas.microsoft.com/office/infopath/2007/PartnerControls"/>
    </lcf76f155ced4ddcb4097134ff3c332f>
    <TaxCatchAll xmlns="1773a752-338d-48d4-aab1-fb5d939e1fab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B527A12-0896-430C-9DC8-41692DB7EFB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e213f7-a068-4185-ae5b-85aa76b56dbd"/>
    <ds:schemaRef ds:uri="1773a752-338d-48d4-aab1-fb5d939e1fa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5FFF516-FB2F-45C4-B407-B1762DC5AA1F}">
  <ds:schemaRefs>
    <ds:schemaRef ds:uri="http://schemas.microsoft.com/office/2006/metadata/properties"/>
    <ds:schemaRef ds:uri="http://schemas.microsoft.com/office/infopath/2007/PartnerControls"/>
    <ds:schemaRef ds:uri="e9e213f7-a068-4185-ae5b-85aa76b56dbd"/>
    <ds:schemaRef ds:uri="1773a752-338d-48d4-aab1-fb5d939e1fab"/>
  </ds:schemaRefs>
</ds:datastoreItem>
</file>

<file path=customXml/itemProps3.xml><?xml version="1.0" encoding="utf-8"?>
<ds:datastoreItem xmlns:ds="http://schemas.openxmlformats.org/officeDocument/2006/customXml" ds:itemID="{08F3EB44-75AA-455C-AE8B-587792A765B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97</TotalTime>
  <Words>0</Words>
  <Application>Microsoft Office PowerPoint</Application>
  <PresentationFormat>Custom</PresentationFormat>
  <Paragraphs>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Jenny May</cp:lastModifiedBy>
  <cp:revision>9</cp:revision>
  <dcterms:created xsi:type="dcterms:W3CDTF">2022-08-25T17:50:02Z</dcterms:created>
  <dcterms:modified xsi:type="dcterms:W3CDTF">2025-10-09T14:20:04Z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0x01010091A83C08F509004195E669DF9A9C9259</vt:lpwstr>
  </property>
</Properties>
</file>