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04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sn.com/en-gb/lifestyle/lifestylegeneral/children-s-wonders-of-the-world-revealed-for-the-first-time-from-sunflowers-and-seashells-to-caterpillars-and-diggers/ar-AA1KrcM9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bJVh3a8RQxo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sevennaturalwonders.org/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bJVh3a8RQxo" TargetMode="External"/><Relationship Id="rId4" Type="http://schemas.openxmlformats.org/officeDocument/2006/relationships/hyperlink" Target="http://www.msn.com/en-gb/lifestyle/lifestylegeneral/children-s-wonders-of-the-world-revealed-for-the-first-time-from-sunflowers-and-seashells-to-caterpillars-and-diggers/ar-AA1KrcM9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front of a building&#10;&#10;AI-generated content may be incorrect.">
            <a:extLst>
              <a:ext uri="{FF2B5EF4-FFF2-40B4-BE49-F238E27FC236}">
                <a16:creationId xmlns:a16="http://schemas.microsoft.com/office/drawing/2014/main" id="{CE7C16E7-3D39-A748-2CA5-B01180ABF4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front of a building&#10;&#10;AI-generated content may be incorrect.">
            <a:extLst>
              <a:ext uri="{FF2B5EF4-FFF2-40B4-BE49-F238E27FC236}">
                <a16:creationId xmlns:a16="http://schemas.microsoft.com/office/drawing/2014/main" id="{48B6F28F-F7A1-2C94-AA17-4D6A7EA438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 in a raincoat and a sunflower&#10;&#10;AI-generated content may be incorrect.">
            <a:extLst>
              <a:ext uri="{FF2B5EF4-FFF2-40B4-BE49-F238E27FC236}">
                <a16:creationId xmlns:a16="http://schemas.microsoft.com/office/drawing/2014/main" id="{0340F82B-6D22-E7EB-6A89-208632F853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C5BE860-3183-E2DD-6CE2-7BE7C41AC8E4}"/>
              </a:ext>
            </a:extLst>
          </p:cNvPr>
          <p:cNvSpPr/>
          <p:nvPr/>
        </p:nvSpPr>
        <p:spPr>
          <a:xfrm>
            <a:off x="6900411" y="5409702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AF1958B-533B-C54F-5D3D-E31A43DD909A}"/>
              </a:ext>
            </a:extLst>
          </p:cNvPr>
          <p:cNvSpPr/>
          <p:nvPr/>
        </p:nvSpPr>
        <p:spPr>
          <a:xfrm>
            <a:off x="6682835" y="5658490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5FDF790-4B3D-A575-D0CB-0554EF40B500}"/>
              </a:ext>
            </a:extLst>
          </p:cNvPr>
          <p:cNvSpPr/>
          <p:nvPr/>
        </p:nvSpPr>
        <p:spPr>
          <a:xfrm>
            <a:off x="6749484" y="6045777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12A67290-097C-7516-5D3A-0388CBFF88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835DF308-6614-DEC3-8C27-97B1C2098D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50705A-F092-8642-0CAB-7174FC2FCE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different landscapes&#10;&#10;AI-generated content may be incorrect.">
            <a:extLst>
              <a:ext uri="{FF2B5EF4-FFF2-40B4-BE49-F238E27FC236}">
                <a16:creationId xmlns:a16="http://schemas.microsoft.com/office/drawing/2014/main" id="{A22FBF04-82E4-2480-1866-9DA5099444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D43A0A-60D1-0DAF-9D48-2783420B2C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in front of a building&#10;&#10;AI-generated content may be incorrect.">
            <a:extLst>
              <a:ext uri="{FF2B5EF4-FFF2-40B4-BE49-F238E27FC236}">
                <a16:creationId xmlns:a16="http://schemas.microsoft.com/office/drawing/2014/main" id="{8CB5574F-65A3-6ACF-C2C8-C9A964A910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ountain range with a sun behind it&#10;&#10;AI-generated content may be incorrect.">
            <a:extLst>
              <a:ext uri="{FF2B5EF4-FFF2-40B4-BE49-F238E27FC236}">
                <a16:creationId xmlns:a16="http://schemas.microsoft.com/office/drawing/2014/main" id="{6D891179-1937-A85F-C965-3E3B7898AB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B6F1FDAE-0117-69D0-7B6B-D4AE56D0B2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AI-generated content may be incorrect.">
            <a:extLst>
              <a:ext uri="{FF2B5EF4-FFF2-40B4-BE49-F238E27FC236}">
                <a16:creationId xmlns:a16="http://schemas.microsoft.com/office/drawing/2014/main" id="{DBB4D8CF-CA2C-7DC8-50EA-FB46642FAE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A92CCEBB-5A75-A0E5-D2AC-17068CAAE3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0734C65F-29B7-3BB4-F7F6-DE33C4CF5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vocabulary chart&#10;&#10;AI-generated content may be incorrect.">
            <a:extLst>
              <a:ext uri="{FF2B5EF4-FFF2-40B4-BE49-F238E27FC236}">
                <a16:creationId xmlns:a16="http://schemas.microsoft.com/office/drawing/2014/main" id="{65F99D51-A3F3-849E-F3F0-D5C3975501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different types of information&#10;&#10;AI-generated content may be incorrect.">
            <a:extLst>
              <a:ext uri="{FF2B5EF4-FFF2-40B4-BE49-F238E27FC236}">
                <a16:creationId xmlns:a16="http://schemas.microsoft.com/office/drawing/2014/main" id="{CE210786-63EB-D8B0-EB1A-D4C38E7E5E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7450348-F12A-6280-CF05-A60CA1253488}"/>
              </a:ext>
            </a:extLst>
          </p:cNvPr>
          <p:cNvSpPr/>
          <p:nvPr/>
        </p:nvSpPr>
        <p:spPr>
          <a:xfrm>
            <a:off x="9068697" y="4425878"/>
            <a:ext cx="398033" cy="1891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 article&#10;&#10;AI-generated content may be incorrect.">
            <a:extLst>
              <a:ext uri="{FF2B5EF4-FFF2-40B4-BE49-F238E27FC236}">
                <a16:creationId xmlns:a16="http://schemas.microsoft.com/office/drawing/2014/main" id="{32353F88-25E4-4494-DBFC-E2E18CF54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A95656E-BFCE-5A1D-F3E4-E6BF5791CEAD}"/>
              </a:ext>
            </a:extLst>
          </p:cNvPr>
          <p:cNvSpPr/>
          <p:nvPr/>
        </p:nvSpPr>
        <p:spPr>
          <a:xfrm>
            <a:off x="7406349" y="2295865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3699937A-49B6-42A2-7CEC-8C1DB2847BBD}"/>
              </a:ext>
            </a:extLst>
          </p:cNvPr>
          <p:cNvSpPr/>
          <p:nvPr/>
        </p:nvSpPr>
        <p:spPr>
          <a:xfrm>
            <a:off x="7406349" y="1519517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5"/>
            <a:extLst>
              <a:ext uri="{FF2B5EF4-FFF2-40B4-BE49-F238E27FC236}">
                <a16:creationId xmlns:a16="http://schemas.microsoft.com/office/drawing/2014/main" id="{4FC7CF23-68B1-A7E1-4FC0-478B2432EB14}"/>
              </a:ext>
            </a:extLst>
          </p:cNvPr>
          <p:cNvSpPr/>
          <p:nvPr/>
        </p:nvSpPr>
        <p:spPr>
          <a:xfrm>
            <a:off x="7406349" y="1942355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gazine with a couple of people standing in front of a building&#10;&#10;AI-generated content may be incorrect.">
            <a:extLst>
              <a:ext uri="{FF2B5EF4-FFF2-40B4-BE49-F238E27FC236}">
                <a16:creationId xmlns:a16="http://schemas.microsoft.com/office/drawing/2014/main" id="{2D495EDE-581E-0271-2235-5B4EC6BB0D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3324B8B-97EE-D281-CD1A-9676EFF667FD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89DD1D1-8AE4-CE81-7334-7AA42E954232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B5B5754-C922-A95F-7A80-957CF8CD7A74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4A250B32-F86D-5D33-FD41-9136F3018746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6F8365C1-7CC0-4317-EB46-E1106B6CF0F0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FC1FF24F-A7AF-EC1A-3FBD-E1E408435B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" r="-2" b="-2"/>
          <a:stretch>
            <a:fillRect/>
          </a:stretch>
        </p:blipFill>
        <p:spPr>
          <a:xfrm>
            <a:off x="21" y="1413"/>
            <a:ext cx="10691792" cy="755826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336" y="0"/>
            <a:ext cx="10689140" cy="75596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7" name="Picture 6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4E9FEE5B-B3FC-83D1-BC98-44F2C1BB8C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" r="-2" b="-2"/>
          <a:stretch>
            <a:fillRect/>
          </a:stretch>
        </p:blipFill>
        <p:spPr>
          <a:xfrm>
            <a:off x="20" y="1413"/>
            <a:ext cx="10691792" cy="755826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6B07C5D-ED9C-CC8B-C62D-319D56638642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B3E1856-BCBF-C33D-2172-722368061C8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D6D02BA-05BA-8EB0-4946-FF7CAF531E10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3829F3AB-D1FD-EA40-AD62-C42AE22C09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7323B40-9863-99DE-5925-27250E5620A8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6532592-5EA4-33D0-8DF7-C67208BA752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AF5C0B1-6981-2335-5BE7-67F63CBC3AA6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2025-08-29 at 05 AM</Schedule_Date>
    <Delivery_Option xmlns="4aed504c-ebe7-463e-82c7-15fe6339b33a">Schedule Delivery</Delivery_Option>
    <Schedule_ID xmlns="4aed504c-ebe7-463e-82c7-15fe6339b33a">4108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B5E4704-7094-4443-AB62-B046FCCD1006}"/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</TotalTime>
  <Words>0</Words>
  <Application>Microsoft Macintosh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Lodge</cp:lastModifiedBy>
  <cp:revision>23</cp:revision>
  <dcterms:created xsi:type="dcterms:W3CDTF">2022-03-08T17:50:39Z</dcterms:created>
  <dcterms:modified xsi:type="dcterms:W3CDTF">2025-08-26T20:37:28Z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