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2C75B-6916-5CC3-6452-3431B9D1C7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ED5811-4BD6-3EA4-C960-59567361FE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41878-7DD9-C00F-F34F-680406C7F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AC00F5-E734-5A66-12F2-2F0FB3E43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38EC59-8B6D-9FB9-6922-A3BC2606F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69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80D8C-5EE7-82EB-2F49-C5E7C24A3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4D3C4-2BC4-E1BB-2BBB-2B41163073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3E93A-8A48-76E8-60B8-493C87AB8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26631-21AC-8C70-7C8E-6C6DA6A84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DA7EC4-8761-8C6B-A7FD-E1F2BF9AB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453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9766F-E981-82C7-E790-95968D98F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4280DC-4E86-B9E6-9130-362FD4D3B0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10961D-D1A8-F78B-24E0-B20354C35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176D3E-99FB-EC28-1FCE-D279282E9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79D31-C668-39E4-8D17-FE3334464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19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F11B3-D500-BF80-5F46-D8B3A61B1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12DC8C-647A-4FB4-9B99-E1876165AC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F860F1-72C9-D81F-41D8-DEFC1178B1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CB1A6A-35B1-CB2C-6686-4DA0F6978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FFC2DF-9809-FDED-FDA3-BD081A5FA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2DD3C1-4781-E9AA-29BE-3792E130C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787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33121-2360-0404-B00B-C936CB0AD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9E2801-440C-675C-BDF8-4D63454D31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F9614F-1847-BA2A-9800-947AF44384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C85139-15C0-D35C-9978-B1A0E3F816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7CE554-0431-1410-588A-17643A93B1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8E31B0-B502-2354-AB54-2F6E6F6CF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2C4C7B-495A-0F36-D241-1402BF9E6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B629E5-F8CE-0F91-9056-56A8C55F2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037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5EFA7-1C5D-C278-EEA2-4B37070FC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80AFD6-F071-9DE2-996B-88836874C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2732C1-B7FA-E009-6E3A-C8EE886CF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68E5BA-0907-7F3C-8382-ED3BAEC59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47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F26D48-F2BD-59A0-9E9C-6C1FD94EC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FC7242-745D-276C-3584-D6CD5426D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BCE45D-3052-9998-E0B3-7ED7CCD40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209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D4DCF-90D0-ECBD-C62C-A290C9A82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3D47-5A50-421B-884F-6023BCCB44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281765-0D73-3859-BC9D-FF27945864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30CB4F-F8DE-5980-D6F9-17DF9E0B9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6D81EF-3F4B-B122-CA20-2FD1CE9A5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3930F6-B056-F93D-9EF7-BE7F0DE4B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91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78D0A-58D8-C6C2-A676-CB7381471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528C00-A0C4-3E52-D9A9-07D7336D20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2E90FF-5440-3E78-7FD4-334082755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0F9141-AED4-EC9A-57C3-98C15484E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6822DA-65A6-D543-E747-2AF3CA7DD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100752-FEE4-C8FC-8A33-5699E4D5D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388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B41B8-0DC8-7AF6-CC16-42E238F2A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4C4CE8-AA15-ED1A-15BF-39FF0D32B8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5CA9F7-3054-07B8-59D8-851D9AC74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63F71-5B88-4F1D-9DA6-5701D81AF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C309E-CD27-0F0B-00AB-1AB54C91A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581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293D3C-CE21-CF95-84E8-9C91AFD6A9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69BCD4-0ABB-D6E8-63DB-435878E73B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55577-D7A4-3482-2AD5-04F390086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C85E2-442A-EA71-5B50-30C304E79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FF16F5-ADEE-260A-FC23-8F334CEF9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27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1E5AC3-CB37-E34F-F754-CE481924D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3C4A3B-26B5-774E-769D-FDECE5664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4AA9BF-87F3-F3FA-6768-4C95D278D1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BCF8AF-EC93-4805-BA84-AC3BA13C0D3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07D30-FE24-14DE-9BAA-935FF96539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1E97B-07F8-D77C-8132-913EE793A1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752B82-8DC2-4515-8A71-2D5BE3BFB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805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12A22-C49F-632E-8E4C-2D2D188243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12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1B7BD6-0CA6-B482-F5E2-145D06173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044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3786D6-9E75-1CFF-6C5D-2DC37B953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491" y="48442"/>
            <a:ext cx="10494818" cy="671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705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AD50766-F96B-C81E-976F-A25C7EE19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555" y="-15937"/>
            <a:ext cx="9538854" cy="7032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47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72D278-91BB-14E3-FC2C-4A4A007A5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818" y="88425"/>
            <a:ext cx="9642763" cy="6788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523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95459F-A7AA-65D4-EFD3-75F6EB90E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835" y="93374"/>
            <a:ext cx="10224655" cy="652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01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Odysseus – Chapter 12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2026-03-16T15:50:11Z</dcterms:created>
  <dcterms:modified xsi:type="dcterms:W3CDTF">2026-03-16T15:57:01Z</dcterms:modified>
</cp:coreProperties>
</file>