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2B4F1-4B78-E90D-B677-9C2832BD6E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D42E12-199B-5D4B-B0B2-1DD8352632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6D582-33D5-4762-D462-503509A3F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DE7C87-0943-8A26-6F03-D0252A654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B0795-ED15-D31C-B9BB-4BD0FCB4C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928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16413-AF39-5C39-6C4B-5D3EB1B68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A0B20-310A-1396-9118-056DFDED0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C453A-93E6-C898-2D00-EFB05DF5D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4427F-DE45-99C8-6CDA-A1E518A8E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7AC929-E6EA-0F90-B1F8-5ACD1BD7B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50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9DB00-A3EA-696B-34A2-A5A5B839E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7D6674-F774-B004-1BF0-668CC864B9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E4F236-1620-B2EE-DD7C-737E7F3A4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5B81E8-52E6-3990-7E91-5CC4284A0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90E3E-9D01-292F-C9E0-16ABAA6C2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348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1CBFE-0A0C-D1EE-01B9-382028A35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AD638-0E2E-A834-8F56-DCC024DC20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F26009-C050-161A-6210-058E7DE3A3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92EB28-5829-9489-3F67-9749BB58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110E93-F5C9-1F9E-9476-64FC0AD07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242DB5-B617-6E01-07FA-FE32D724C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303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60C96-670B-F381-ADFA-0F6E6931A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E12209-B839-5561-52C2-A8751DCE49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8FFEC4-9E4D-8C94-4ACB-EF5CD6A7BC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9EA1E3-442F-2854-144A-10044A6593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530EE7-710D-E1DD-A28B-BC8F08A504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62BF2C-34C8-DF75-9408-0FB9067DF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837F40-FB48-BC9B-A10C-D3FD5E207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38D4ED-A1C7-A84B-2A3F-509ECD8C6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045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17A36-FA94-98D6-C6FB-87A7F0384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F39FAD-B3B3-23C5-2837-840CE67F1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DAECB3-79C7-8126-8EB2-AA0F293FE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E39ADC-2E50-8299-CDD2-20C0CC91F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433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690A74-3678-C681-7E49-93690B0D9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03628F-9C47-62EB-3AF8-52D97E3AE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3D9407-BA99-FEAC-CC2E-0EEC249A8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433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BCCC7-7B26-16C8-CBBD-3EAAEC172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4F372-030E-0993-C838-4F774BE3B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7D72C7-B8B0-CAF9-4784-207367BFF4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7C28E7-003A-E496-E728-93A1605BE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C1DD99-A5FC-1C33-3BD6-F42F44ACF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FFAAAA-06E7-B0C8-BCE4-2A626D91E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86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FC252-CA4B-B858-BDA7-63A407831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8FEEBA-1B56-60CD-8C2F-A785DC937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B8FAB8-4F3F-BFC6-4395-A8B90119EF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3E2F0C-5FBB-57AF-BE01-6CF2E3332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74B34A-06B0-936D-C941-6637BE08C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CA32D9-1C44-4A9E-B04D-171ED5554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04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1C5D5-DACC-D8C9-01EA-DD3EC374D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26D834-7825-421B-372D-B7696DBFC3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CDC5A-220E-B5EB-BBF9-19F9306B9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F0AF33-3F59-7F17-EE51-5D77EE7D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584D7A-ACA4-18DF-07A7-A9CB03C52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70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474CDE-759F-F6C4-E959-3979B4C249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2C4636-AA18-5E65-2F82-DDAA7B0B6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5A8E1-FFE2-409B-19E9-DAF46FA73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1A431-B227-4A04-B310-9BBDA0793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664BC-789E-1584-13CD-6C3D6D4A9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128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4A795C-33B8-D341-8C3D-D984DC8FC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90666F-F8BA-0416-2477-A497639E2F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B44133-033B-9CBE-407B-FBA4423127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292073-0E26-436D-A311-56A4ADB40B12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63E1F5-20A6-1AE5-7B32-E602ECC640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6593A-F0AF-E789-A3E3-5F519F61D1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17E79D-EED2-45A6-ADB0-7E0AFA07A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002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54E4D-1546-BE9F-1EA9-E76E44DB1D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- Prologue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D9B731-27B0-A276-0351-6AFB11708F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47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91415-D19E-7191-ADD7-25FD407E2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1B8DE-BF9C-C5F1-02F9-F823E68B94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with a picture of two people&#10;&#10;AI-generated content may be incorrect.">
            <a:extLst>
              <a:ext uri="{FF2B5EF4-FFF2-40B4-BE49-F238E27FC236}">
                <a16:creationId xmlns:a16="http://schemas.microsoft.com/office/drawing/2014/main" id="{825053C0-DBE4-FC13-771C-4839F8E8C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691" y="0"/>
            <a:ext cx="10388100" cy="6756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080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DADE7-8981-4CB2-0FF0-086D73CD4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B170C-5EC5-A890-1388-B7839203D7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age of a book&#10;&#10;AI-generated content may be incorrect.">
            <a:extLst>
              <a:ext uri="{FF2B5EF4-FFF2-40B4-BE49-F238E27FC236}">
                <a16:creationId xmlns:a16="http://schemas.microsoft.com/office/drawing/2014/main" id="{7DDABD25-8C3F-0302-6C39-A60805DB34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795" y="0"/>
            <a:ext cx="10744640" cy="665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8085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Odysseus - Prologue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2026-02-03T08:39:18Z</dcterms:created>
  <dcterms:modified xsi:type="dcterms:W3CDTF">2026-02-03T08:40:53Z</dcterms:modified>
</cp:coreProperties>
</file>