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3" r:id="rId8"/>
    <p:sldId id="262" r:id="rId9"/>
    <p:sldId id="260" r:id="rId10"/>
    <p:sldId id="259" r:id="rId11"/>
    <p:sldId id="258" r:id="rId12"/>
    <p:sldId id="257" r:id="rId13"/>
    <p:sldId id="266" r:id="rId14"/>
    <p:sldId id="289" r:id="rId15"/>
    <p:sldId id="267" r:id="rId16"/>
    <p:sldId id="275" r:id="rId17"/>
    <p:sldId id="274" r:id="rId18"/>
    <p:sldId id="290" r:id="rId19"/>
    <p:sldId id="279" r:id="rId20"/>
    <p:sldId id="284" r:id="rId21"/>
    <p:sldId id="285" r:id="rId22"/>
    <p:sldId id="286" r:id="rId23"/>
    <p:sldId id="287" r:id="rId24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89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sa Lodge" userId="d634b5c5-f352-4946-a5cb-fd82c93dff60" providerId="ADAL" clId="{7812AE23-C9C1-479C-933D-93A068B14D1F}"/>
    <pc:docChg chg="delSld">
      <pc:chgData name="Lisa Lodge" userId="d634b5c5-f352-4946-a5cb-fd82c93dff60" providerId="ADAL" clId="{7812AE23-C9C1-479C-933D-93A068B14D1F}" dt="2026-02-04T09:27:05.653" v="1" actId="2696"/>
      <pc:docMkLst>
        <pc:docMk/>
      </pc:docMkLst>
      <pc:sldChg chg="del">
        <pc:chgData name="Lisa Lodge" userId="d634b5c5-f352-4946-a5cb-fd82c93dff60" providerId="ADAL" clId="{7812AE23-C9C1-479C-933D-93A068B14D1F}" dt="2026-02-04T09:27:03.916" v="0" actId="2696"/>
        <pc:sldMkLst>
          <pc:docMk/>
          <pc:sldMk cId="3865169469" sldId="273"/>
        </pc:sldMkLst>
      </pc:sldChg>
      <pc:sldChg chg="del">
        <pc:chgData name="Lisa Lodge" userId="d634b5c5-f352-4946-a5cb-fd82c93dff60" providerId="ADAL" clId="{7812AE23-C9C1-479C-933D-93A068B14D1F}" dt="2026-02-04T09:27:05.653" v="1" actId="2696"/>
        <pc:sldMkLst>
          <pc:docMk/>
          <pc:sldMk cId="1723814972" sldId="283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04/02/2026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z0pnekxpn8o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nPm46HLnPAc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nPm46HLnPAc" TargetMode="External"/><Relationship Id="rId4" Type="http://schemas.openxmlformats.org/officeDocument/2006/relationships/hyperlink" Target="http://www.bbc.com/news/articles/cz0pnekxpn8o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72F431-B862-C4D5-5579-2AA9B67AF8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D2CD367-E68B-F727-1D08-A5E5024426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988B78-B870-B8FC-2BF6-D138A85508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0B847E0-7C07-B951-768D-427FD45C103F}"/>
              </a:ext>
            </a:extLst>
          </p:cNvPr>
          <p:cNvSpPr/>
          <p:nvPr/>
        </p:nvSpPr>
        <p:spPr>
          <a:xfrm>
            <a:off x="6931250" y="5535208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39C99D7-5908-BFD9-F70F-83943F25549B}"/>
              </a:ext>
            </a:extLst>
          </p:cNvPr>
          <p:cNvSpPr/>
          <p:nvPr/>
        </p:nvSpPr>
        <p:spPr>
          <a:xfrm>
            <a:off x="6713674" y="5783996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8FE8B7A8-36CF-F68E-95B1-39EED0EA8F50}"/>
              </a:ext>
            </a:extLst>
          </p:cNvPr>
          <p:cNvSpPr/>
          <p:nvPr/>
        </p:nvSpPr>
        <p:spPr>
          <a:xfrm>
            <a:off x="6780323" y="6171283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107DDDE-F26B-F153-D735-5E51C22C06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8B0035-950A-3EE9-8AF2-B50DE55E14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DCCACD-A2E2-84EE-E982-1F5EABFBB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B1D0476-8403-8144-BF26-B8E0AEFF87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6D79A6C-8CE9-10DE-B0C9-1F633597BF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362F3C-D599-0C01-A8A1-15ACACADD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B6E816F-3381-1E06-CAAE-08C6B6EDBE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195EB9-5CC1-D851-BEA6-A5DF75E58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429A61B-9130-4066-16A1-4549897D51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989E13-45AD-0228-72CA-E01F2A007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0EAFDF-751F-8C7C-9F24-BE44E1E4CF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7C89E46-5961-8CC1-1843-D25CFB9213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759AE0F-C977-7640-0053-CABD83266D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DC5679A-B866-4554-02C2-40CA327022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350839C-AECC-2BE6-4244-F9A69D656394}"/>
              </a:ext>
            </a:extLst>
          </p:cNvPr>
          <p:cNvSpPr/>
          <p:nvPr/>
        </p:nvSpPr>
        <p:spPr>
          <a:xfrm>
            <a:off x="7406349" y="2472621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5BA9A92E-8019-F58D-136E-3713042C4B04}"/>
              </a:ext>
            </a:extLst>
          </p:cNvPr>
          <p:cNvSpPr/>
          <p:nvPr/>
        </p:nvSpPr>
        <p:spPr>
          <a:xfrm>
            <a:off x="7406349" y="1440159"/>
            <a:ext cx="2418134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F089401-C124-86E5-BD5C-1207414A48E2}"/>
              </a:ext>
            </a:extLst>
          </p:cNvPr>
          <p:cNvSpPr/>
          <p:nvPr/>
        </p:nvSpPr>
        <p:spPr>
          <a:xfrm>
            <a:off x="7406349" y="1956390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BC8002E-F32F-F7C0-B7B4-8552F52622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F4C95EE-4CD6-89CF-ED0F-C8F19FF10F8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48A3612-70E7-2751-158B-80346D3FD838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9C7D12E1-70A0-7ADC-567B-3D22AE2E5B5F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1486D938-09E9-884E-F088-06D4C7CC18DD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F6A909C2-BAB3-0830-F383-C0736691F289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B8617C2-5BCB-CBB7-D28F-0E643EB43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CC3275D3-2536-231B-042A-A85D2641D96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9C6678C-5F36-0E02-2ACB-ED7260DCE218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201D23F0-4524-E656-DF07-55A4A8B58AFF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2541117-DB79-8CD9-F068-AB5DDBCA28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81FE2133-7B6A-1C3F-1389-2FD814D24BA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3EB5C06C-8871-2244-5656-46D2CB3CA09D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A056CE4-AC05-16E5-BFAD-639BFE70F1CC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2026-02-06 at 06 AM</Schedule_Date>
    <Delivery_Option xmlns="4aed504c-ebe7-463e-82c7-15fe6339b33a">Schedule Delivery</Delivery_Option>
    <Schedule_ID xmlns="4aed504c-ebe7-463e-82c7-15fe6339b33a">4652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307e21ee78c621c1904b0dcd7609433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e5e3bfb08e6ddaea1c43f9ee1e3bc22a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schemas.microsoft.com/office/2006/documentManagement/types"/>
    <ds:schemaRef ds:uri="http://purl.org/dc/elements/1.1/"/>
    <ds:schemaRef ds:uri="44790e13-f532-45ba-883a-ea4e13c1e09a"/>
    <ds:schemaRef ds:uri="2bba036e-3261-42ff-ac2c-3ab430ee1e45"/>
    <ds:schemaRef ds:uri="http://schemas.microsoft.com/office/infopath/2007/PartnerControls"/>
    <ds:schemaRef ds:uri="http://purl.org/dc/terms/"/>
    <ds:schemaRef ds:uri="http://purl.org/dc/dcmitype/"/>
    <ds:schemaRef ds:uri="http://schemas.microsoft.com/office/2006/metadata/propertie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74BC9D4C-C6A9-40E2-B890-3BFDE1F14AF7}"/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Lisa Lodge</cp:lastModifiedBy>
  <cp:revision>20</cp:revision>
  <dcterms:created xsi:type="dcterms:W3CDTF">2022-03-08T17:50:39Z</dcterms:created>
  <dcterms:modified xsi:type="dcterms:W3CDTF">2026-02-04T09:27:13Z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