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0" r:id="rId6"/>
    <p:sldId id="279" r:id="rId7"/>
    <p:sldId id="281" r:id="rId8"/>
    <p:sldId id="282" r:id="rId9"/>
    <p:sldId id="283" r:id="rId10"/>
    <p:sldId id="284" r:id="rId1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2ECECD-A40C-411D-A17F-FB21B3075D03}" v="4" dt="2026-09-03T12:03:38.1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8" d="100"/>
          <a:sy n="68" d="100"/>
        </p:scale>
        <p:origin x="1335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Lodge" userId="d634b5c5-f352-4946-a5cb-fd82c93dff60" providerId="ADAL" clId="{7812AE23-C9C1-479C-933D-93A068B14D1F}"/>
    <pc:docChg chg="undo custSel addSld delSld modSld sldOrd">
      <pc:chgData name="Lisa Lodge" userId="d634b5c5-f352-4946-a5cb-fd82c93dff60" providerId="ADAL" clId="{7812AE23-C9C1-479C-933D-93A068B14D1F}" dt="2026-09-03T12:03:41.877" v="99" actId="2696"/>
      <pc:docMkLst>
        <pc:docMk/>
      </pc:docMkLst>
      <pc:sldChg chg="addSp delSp modSp mod">
        <pc:chgData name="Lisa Lodge" userId="d634b5c5-f352-4946-a5cb-fd82c93dff60" providerId="ADAL" clId="{7812AE23-C9C1-479C-933D-93A068B14D1F}" dt="2026-09-03T11:29:31.873" v="57"/>
        <pc:sldMkLst>
          <pc:docMk/>
          <pc:sldMk cId="2534504061" sldId="256"/>
        </pc:sldMkLst>
        <pc:picChg chg="add mod">
          <ac:chgData name="Lisa Lodge" userId="d634b5c5-f352-4946-a5cb-fd82c93dff60" providerId="ADAL" clId="{7812AE23-C9C1-479C-933D-93A068B14D1F}" dt="2026-09-03T11:29:31.873" v="57"/>
          <ac:picMkLst>
            <pc:docMk/>
            <pc:sldMk cId="2534504061" sldId="256"/>
            <ac:picMk id="3" creationId="{FCB15A24-BF9E-42F6-A615-99F444587A53}"/>
          </ac:picMkLst>
        </pc:picChg>
        <pc:picChg chg="add del mod">
          <ac:chgData name="Lisa Lodge" userId="d634b5c5-f352-4946-a5cb-fd82c93dff60" providerId="ADAL" clId="{7812AE23-C9C1-479C-933D-93A068B14D1F}" dt="2026-09-03T11:22:12.184" v="49" actId="478"/>
          <ac:picMkLst>
            <pc:docMk/>
            <pc:sldMk cId="2534504061" sldId="256"/>
            <ac:picMk id="4" creationId="{B4FD7701-5C0A-E944-8DC3-E820D12B1306}"/>
          </ac:picMkLst>
        </pc:picChg>
      </pc:sldChg>
      <pc:sldChg chg="del">
        <pc:chgData name="Lisa Lodge" userId="d634b5c5-f352-4946-a5cb-fd82c93dff60" providerId="ADAL" clId="{7812AE23-C9C1-479C-933D-93A068B14D1F}" dt="2026-09-03T12:03:41.877" v="99" actId="2696"/>
        <pc:sldMkLst>
          <pc:docMk/>
          <pc:sldMk cId="432170522" sldId="278"/>
        </pc:sldMkLst>
      </pc:sldChg>
      <pc:sldChg chg="addSp delSp modSp mod">
        <pc:chgData name="Lisa Lodge" userId="d634b5c5-f352-4946-a5cb-fd82c93dff60" providerId="ADAL" clId="{7812AE23-C9C1-479C-933D-93A068B14D1F}" dt="2026-09-03T12:03:38.158" v="98"/>
        <pc:sldMkLst>
          <pc:docMk/>
          <pc:sldMk cId="60891266" sldId="279"/>
        </pc:sldMkLst>
        <pc:spChg chg="add mod">
          <ac:chgData name="Lisa Lodge" userId="d634b5c5-f352-4946-a5cb-fd82c93dff60" providerId="ADAL" clId="{7812AE23-C9C1-479C-933D-93A068B14D1F}" dt="2026-09-03T12:00:17.704" v="95"/>
          <ac:spMkLst>
            <pc:docMk/>
            <pc:sldMk cId="60891266" sldId="279"/>
            <ac:spMk id="7" creationId="{DBC3111A-40F6-4252-0704-71EA897A0DB2}"/>
          </ac:spMkLst>
        </pc:spChg>
        <pc:spChg chg="add mod">
          <ac:chgData name="Lisa Lodge" userId="d634b5c5-f352-4946-a5cb-fd82c93dff60" providerId="ADAL" clId="{7812AE23-C9C1-479C-933D-93A068B14D1F}" dt="2026-09-03T12:03:38.158" v="98"/>
          <ac:spMkLst>
            <pc:docMk/>
            <pc:sldMk cId="60891266" sldId="279"/>
            <ac:spMk id="9" creationId="{FCDFA01F-CCE4-B4E4-D06B-9AA4AD1098DE}"/>
          </ac:spMkLst>
        </pc:spChg>
        <pc:picChg chg="add mod">
          <ac:chgData name="Lisa Lodge" userId="d634b5c5-f352-4946-a5cb-fd82c93dff60" providerId="ADAL" clId="{7812AE23-C9C1-479C-933D-93A068B14D1F}" dt="2026-09-03T11:55:49.559" v="68" actId="1076"/>
          <ac:picMkLst>
            <pc:docMk/>
            <pc:sldMk cId="60891266" sldId="279"/>
            <ac:picMk id="4" creationId="{70F25C4F-8827-6DC7-41C3-0AFD9833AECA}"/>
          </ac:picMkLst>
        </pc:picChg>
        <pc:picChg chg="del">
          <ac:chgData name="Lisa Lodge" userId="d634b5c5-f352-4946-a5cb-fd82c93dff60" providerId="ADAL" clId="{7812AE23-C9C1-479C-933D-93A068B14D1F}" dt="2026-09-03T11:22:28.382" v="55" actId="478"/>
          <ac:picMkLst>
            <pc:docMk/>
            <pc:sldMk cId="60891266" sldId="279"/>
            <ac:picMk id="5" creationId="{FA87598D-B774-0346-303E-2CE96B52A2CD}"/>
          </ac:picMkLst>
        </pc:picChg>
      </pc:sldChg>
      <pc:sldChg chg="addSp delSp modSp mod">
        <pc:chgData name="Lisa Lodge" userId="d634b5c5-f352-4946-a5cb-fd82c93dff60" providerId="ADAL" clId="{7812AE23-C9C1-479C-933D-93A068B14D1F}" dt="2026-09-03T11:55:02.507" v="61"/>
        <pc:sldMkLst>
          <pc:docMk/>
          <pc:sldMk cId="136435567" sldId="280"/>
        </pc:sldMkLst>
        <pc:picChg chg="del mod">
          <ac:chgData name="Lisa Lodge" userId="d634b5c5-f352-4946-a5cb-fd82c93dff60" providerId="ADAL" clId="{7812AE23-C9C1-479C-933D-93A068B14D1F}" dt="2026-09-03T11:22:24.804" v="54" actId="478"/>
          <ac:picMkLst>
            <pc:docMk/>
            <pc:sldMk cId="136435567" sldId="280"/>
            <ac:picMk id="3" creationId="{F8064551-6FC8-849A-09CF-92FF2776280D}"/>
          </ac:picMkLst>
        </pc:picChg>
        <pc:picChg chg="add mod">
          <ac:chgData name="Lisa Lodge" userId="d634b5c5-f352-4946-a5cb-fd82c93dff60" providerId="ADAL" clId="{7812AE23-C9C1-479C-933D-93A068B14D1F}" dt="2026-09-03T11:55:02.507" v="61"/>
          <ac:picMkLst>
            <pc:docMk/>
            <pc:sldMk cId="136435567" sldId="280"/>
            <ac:picMk id="4" creationId="{5256B377-B26C-D06D-CB02-7FD854DCB545}"/>
          </ac:picMkLst>
        </pc:picChg>
      </pc:sldChg>
      <pc:sldChg chg="addSp delSp modSp new mod">
        <pc:chgData name="Lisa Lodge" userId="d634b5c5-f352-4946-a5cb-fd82c93dff60" providerId="ADAL" clId="{7812AE23-C9C1-479C-933D-93A068B14D1F}" dt="2026-09-03T11:56:42.323" v="78"/>
        <pc:sldMkLst>
          <pc:docMk/>
          <pc:sldMk cId="3280884125" sldId="281"/>
        </pc:sldMkLst>
        <pc:spChg chg="del">
          <ac:chgData name="Lisa Lodge" userId="d634b5c5-f352-4946-a5cb-fd82c93dff60" providerId="ADAL" clId="{7812AE23-C9C1-479C-933D-93A068B14D1F}" dt="2026-09-03T11:56:22.725" v="74" actId="21"/>
          <ac:spMkLst>
            <pc:docMk/>
            <pc:sldMk cId="3280884125" sldId="281"/>
            <ac:spMk id="2" creationId="{B78D6C86-4D9D-C193-E6BF-B56885CD9487}"/>
          </ac:spMkLst>
        </pc:spChg>
        <pc:spChg chg="del">
          <ac:chgData name="Lisa Lodge" userId="d634b5c5-f352-4946-a5cb-fd82c93dff60" providerId="ADAL" clId="{7812AE23-C9C1-479C-933D-93A068B14D1F}" dt="2026-09-03T11:56:27.614" v="75" actId="21"/>
          <ac:spMkLst>
            <pc:docMk/>
            <pc:sldMk cId="3280884125" sldId="281"/>
            <ac:spMk id="3" creationId="{8C9DE54D-929B-EEBC-D276-9DB8F85D0656}"/>
          </ac:spMkLst>
        </pc:spChg>
        <pc:picChg chg="add mod">
          <ac:chgData name="Lisa Lodge" userId="d634b5c5-f352-4946-a5cb-fd82c93dff60" providerId="ADAL" clId="{7812AE23-C9C1-479C-933D-93A068B14D1F}" dt="2026-09-03T11:56:42.323" v="78"/>
          <ac:picMkLst>
            <pc:docMk/>
            <pc:sldMk cId="3280884125" sldId="281"/>
            <ac:picMk id="5" creationId="{A81CFD62-775B-CB92-927C-202804FEB542}"/>
          </ac:picMkLst>
        </pc:picChg>
      </pc:sldChg>
      <pc:sldChg chg="addSp delSp del mod ord">
        <pc:chgData name="Lisa Lodge" userId="d634b5c5-f352-4946-a5cb-fd82c93dff60" providerId="ADAL" clId="{7812AE23-C9C1-479C-933D-93A068B14D1F}" dt="2026-09-03T11:56:15.358" v="72" actId="2696"/>
        <pc:sldMkLst>
          <pc:docMk/>
          <pc:sldMk cId="3792493113" sldId="281"/>
        </pc:sldMkLst>
        <pc:picChg chg="add del">
          <ac:chgData name="Lisa Lodge" userId="d634b5c5-f352-4946-a5cb-fd82c93dff60" providerId="ADAL" clId="{7812AE23-C9C1-479C-933D-93A068B14D1F}" dt="2026-09-03T11:22:22.158" v="52" actId="478"/>
          <ac:picMkLst>
            <pc:docMk/>
            <pc:sldMk cId="3792493113" sldId="281"/>
            <ac:picMk id="3" creationId="{57BF85AB-BCE6-4213-09A6-78BCB9678EC5}"/>
          </ac:picMkLst>
        </pc:picChg>
      </pc:sldChg>
      <pc:sldChg chg="addSp modSp add mod">
        <pc:chgData name="Lisa Lodge" userId="d634b5c5-f352-4946-a5cb-fd82c93dff60" providerId="ADAL" clId="{7812AE23-C9C1-479C-933D-93A068B14D1F}" dt="2026-09-03T11:56:49.293" v="80"/>
        <pc:sldMkLst>
          <pc:docMk/>
          <pc:sldMk cId="1159474982" sldId="282"/>
        </pc:sldMkLst>
        <pc:picChg chg="add mod">
          <ac:chgData name="Lisa Lodge" userId="d634b5c5-f352-4946-a5cb-fd82c93dff60" providerId="ADAL" clId="{7812AE23-C9C1-479C-933D-93A068B14D1F}" dt="2026-09-03T11:56:49.293" v="80"/>
          <ac:picMkLst>
            <pc:docMk/>
            <pc:sldMk cId="1159474982" sldId="282"/>
            <ac:picMk id="3" creationId="{7AFC154F-1FDC-8E58-031A-817811625E68}"/>
          </ac:picMkLst>
        </pc:picChg>
      </pc:sldChg>
      <pc:sldChg chg="addSp delSp modSp del mod">
        <pc:chgData name="Lisa Lodge" userId="d634b5c5-f352-4946-a5cb-fd82c93dff60" providerId="ADAL" clId="{7812AE23-C9C1-479C-933D-93A068B14D1F}" dt="2026-09-03T11:22:13.750" v="50" actId="47"/>
        <pc:sldMkLst>
          <pc:docMk/>
          <pc:sldMk cId="1190434473" sldId="282"/>
        </pc:sldMkLst>
      </pc:sldChg>
      <pc:sldChg chg="addSp delSp modSp add mod">
        <pc:chgData name="Lisa Lodge" userId="d634b5c5-f352-4946-a5cb-fd82c93dff60" providerId="ADAL" clId="{7812AE23-C9C1-479C-933D-93A068B14D1F}" dt="2026-09-03T11:57:08.464" v="85"/>
        <pc:sldMkLst>
          <pc:docMk/>
          <pc:sldMk cId="968739611" sldId="283"/>
        </pc:sldMkLst>
        <pc:picChg chg="del">
          <ac:chgData name="Lisa Lodge" userId="d634b5c5-f352-4946-a5cb-fd82c93dff60" providerId="ADAL" clId="{7812AE23-C9C1-479C-933D-93A068B14D1F}" dt="2026-09-03T11:57:00.565" v="82" actId="478"/>
          <ac:picMkLst>
            <pc:docMk/>
            <pc:sldMk cId="968739611" sldId="283"/>
            <ac:picMk id="3" creationId="{04B43DE7-C241-62A7-959E-AF02D8E955E9}"/>
          </ac:picMkLst>
        </pc:picChg>
        <pc:picChg chg="add mod">
          <ac:chgData name="Lisa Lodge" userId="d634b5c5-f352-4946-a5cb-fd82c93dff60" providerId="ADAL" clId="{7812AE23-C9C1-479C-933D-93A068B14D1F}" dt="2026-09-03T11:57:08.464" v="85"/>
          <ac:picMkLst>
            <pc:docMk/>
            <pc:sldMk cId="968739611" sldId="283"/>
            <ac:picMk id="4" creationId="{EF201BE1-0037-E3F2-9AA1-ECBBF21CF38E}"/>
          </ac:picMkLst>
        </pc:picChg>
      </pc:sldChg>
      <pc:sldChg chg="addSp modSp add mod">
        <pc:chgData name="Lisa Lodge" userId="d634b5c5-f352-4946-a5cb-fd82c93dff60" providerId="ADAL" clId="{7812AE23-C9C1-479C-933D-93A068B14D1F}" dt="2026-09-03T12:03:25.554" v="97"/>
        <pc:sldMkLst>
          <pc:docMk/>
          <pc:sldMk cId="2275288011" sldId="284"/>
        </pc:sldMkLst>
        <pc:spChg chg="add">
          <ac:chgData name="Lisa Lodge" userId="d634b5c5-f352-4946-a5cb-fd82c93dff60" providerId="ADAL" clId="{7812AE23-C9C1-479C-933D-93A068B14D1F}" dt="2026-09-03T11:57:29.043" v="88" actId="22"/>
          <ac:spMkLst>
            <pc:docMk/>
            <pc:sldMk cId="2275288011" sldId="284"/>
            <ac:spMk id="5" creationId="{5712B5AC-2B42-6D8A-D7D1-D8045227DA14}"/>
          </ac:spMkLst>
        </pc:spChg>
        <pc:spChg chg="add mod">
          <ac:chgData name="Lisa Lodge" userId="d634b5c5-f352-4946-a5cb-fd82c93dff60" providerId="ADAL" clId="{7812AE23-C9C1-479C-933D-93A068B14D1F}" dt="2026-09-03T12:03:25.554" v="97"/>
          <ac:spMkLst>
            <pc:docMk/>
            <pc:sldMk cId="2275288011" sldId="284"/>
            <ac:spMk id="7" creationId="{7FB0B463-04AB-59F4-2822-3E46F4E60E43}"/>
          </ac:spMkLst>
        </pc:spChg>
        <pc:spChg chg="add mod">
          <ac:chgData name="Lisa Lodge" userId="d634b5c5-f352-4946-a5cb-fd82c93dff60" providerId="ADAL" clId="{7812AE23-C9C1-479C-933D-93A068B14D1F}" dt="2026-09-03T12:00:37.094" v="96"/>
          <ac:spMkLst>
            <pc:docMk/>
            <pc:sldMk cId="2275288011" sldId="284"/>
            <ac:spMk id="9" creationId="{3061417D-8679-F55C-E3D0-7C254FA94274}"/>
          </ac:spMkLst>
        </pc:spChg>
        <pc:picChg chg="add mod">
          <ac:chgData name="Lisa Lodge" userId="d634b5c5-f352-4946-a5cb-fd82c93dff60" providerId="ADAL" clId="{7812AE23-C9C1-479C-933D-93A068B14D1F}" dt="2026-09-03T11:57:13.136" v="87"/>
          <ac:picMkLst>
            <pc:docMk/>
            <pc:sldMk cId="2275288011" sldId="284"/>
            <ac:picMk id="3" creationId="{0D237292-7ED4-FF61-CDC7-25D5B887D2D5}"/>
          </ac:picMkLst>
        </pc:picChg>
      </pc:sldChg>
    </pc:docChg>
  </pc:docChgLst>
  <pc:docChgLst>
    <pc:chgData name="Katie Naughton" userId="802ff680-40f4-436a-9113-27759731b30a" providerId="ADAL" clId="{90B90AD5-1F49-42AB-96C8-3327577F8B77}"/>
    <pc:docChg chg="modSld">
      <pc:chgData name="Katie Naughton" userId="802ff680-40f4-436a-9113-27759731b30a" providerId="ADAL" clId="{90B90AD5-1F49-42AB-96C8-3327577F8B77}" dt="2026-09-03T12:12:28.496" v="0" actId="14100"/>
      <pc:docMkLst>
        <pc:docMk/>
      </pc:docMkLst>
      <pc:sldChg chg="modSp mod">
        <pc:chgData name="Katie Naughton" userId="802ff680-40f4-436a-9113-27759731b30a" providerId="ADAL" clId="{90B90AD5-1F49-42AB-96C8-3327577F8B77}" dt="2026-09-03T12:12:28.496" v="0" actId="14100"/>
        <pc:sldMkLst>
          <pc:docMk/>
          <pc:sldMk cId="60891266" sldId="279"/>
        </pc:sldMkLst>
        <pc:spChg chg="mod">
          <ac:chgData name="Katie Naughton" userId="802ff680-40f4-436a-9113-27759731b30a" providerId="ADAL" clId="{90B90AD5-1F49-42AB-96C8-3327577F8B77}" dt="2026-09-03T12:12:28.496" v="0" actId="14100"/>
          <ac:spMkLst>
            <pc:docMk/>
            <pc:sldMk cId="60891266" sldId="279"/>
            <ac:spMk id="7" creationId="{DBC3111A-40F6-4252-0704-71EA897A0DB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docs.google.com/forms/d/e/1FAIpQLSdUT2CnoNu9XxTMnWVCcGzTRxyF0NGC7FPUeDe2Q8QrpkSA6A/viewform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McaD2PG8jOE" TargetMode="External"/><Relationship Id="rId4" Type="http://schemas.openxmlformats.org/officeDocument/2006/relationships/hyperlink" Target="https://news.vumc.org/2026/01/16/dolly-parton-honors-milestone-birthday-by-giving-back-to-monroe-carell-jr-childrens-hospital-at-vanderbilt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news.vumc.org/2026/01/16/dolly-parton-honors-milestone-birthday-by-giving-back-to-monroe-carell-jr-childrens-hospital-at-vanderbilt/" TargetMode="External"/><Relationship Id="rId4" Type="http://schemas.openxmlformats.org/officeDocument/2006/relationships/hyperlink" Target="https://www.youtube.com/watch?v=McaD2PG8jO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B15A24-BF9E-42F6-A615-99F444587A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56B377-B26C-D06D-CB02-7FD854DCB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hlinkClick r:id="rId2"/>
            <a:extLst>
              <a:ext uri="{FF2B5EF4-FFF2-40B4-BE49-F238E27FC236}">
                <a16:creationId xmlns:a16="http://schemas.microsoft.com/office/drawing/2014/main" id="{DD3654B2-2D11-B868-948B-5BC16AEFCEB9}"/>
              </a:ext>
            </a:extLst>
          </p:cNvPr>
          <p:cNvSpPr txBox="1"/>
          <p:nvPr/>
        </p:nvSpPr>
        <p:spPr>
          <a:xfrm>
            <a:off x="3813882" y="6561865"/>
            <a:ext cx="565015" cy="333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F25C4F-8827-6DC7-41C3-0AFD9833AE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1813" cy="7559483"/>
          </a:xfrm>
          <a:prstGeom prst="rect">
            <a:avLst/>
          </a:prstGeom>
        </p:spPr>
      </p:pic>
      <p:sp>
        <p:nvSpPr>
          <p:cNvPr id="7" name="TextBox 6">
            <a:hlinkClick r:id="rId4"/>
            <a:extLst>
              <a:ext uri="{FF2B5EF4-FFF2-40B4-BE49-F238E27FC236}">
                <a16:creationId xmlns:a16="http://schemas.microsoft.com/office/drawing/2014/main" id="{DBC3111A-40F6-4252-0704-71EA897A0DB2}"/>
              </a:ext>
            </a:extLst>
          </p:cNvPr>
          <p:cNvSpPr txBox="1"/>
          <p:nvPr/>
        </p:nvSpPr>
        <p:spPr>
          <a:xfrm>
            <a:off x="6540264" y="6613053"/>
            <a:ext cx="690530" cy="345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hlinkClick r:id="rId5"/>
            <a:extLst>
              <a:ext uri="{FF2B5EF4-FFF2-40B4-BE49-F238E27FC236}">
                <a16:creationId xmlns:a16="http://schemas.microsoft.com/office/drawing/2014/main" id="{FCDFA01F-CCE4-B4E4-D06B-9AA4AD1098DE}"/>
              </a:ext>
            </a:extLst>
          </p:cNvPr>
          <p:cNvSpPr txBox="1"/>
          <p:nvPr/>
        </p:nvSpPr>
        <p:spPr>
          <a:xfrm>
            <a:off x="6305358" y="6958411"/>
            <a:ext cx="753385" cy="345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81CFD62-775B-CB92-927C-202804FEB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884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21A2F-691D-0738-5B00-0B6B0F1189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FC154F-1FDC-8E58-031A-817811625E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474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EF11AB-E498-6461-2DB3-9686E8A07B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201BE1-0037-E3F2-9AA1-ECBBF21CF3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739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D2B9AF-2D6D-769B-D457-136CB7040F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237292-7ED4-FF61-CDC7-25D5B887D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5712B5AC-2B42-6D8A-D7D1-D8045227DA1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hlinkClick r:id="rId4"/>
            <a:extLst>
              <a:ext uri="{FF2B5EF4-FFF2-40B4-BE49-F238E27FC236}">
                <a16:creationId xmlns:a16="http://schemas.microsoft.com/office/drawing/2014/main" id="{7FB0B463-04AB-59F4-2822-3E46F4E60E43}"/>
              </a:ext>
            </a:extLst>
          </p:cNvPr>
          <p:cNvSpPr txBox="1"/>
          <p:nvPr/>
        </p:nvSpPr>
        <p:spPr>
          <a:xfrm>
            <a:off x="8492404" y="3506993"/>
            <a:ext cx="1931755" cy="1253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hlinkClick r:id="rId5"/>
            <a:extLst>
              <a:ext uri="{FF2B5EF4-FFF2-40B4-BE49-F238E27FC236}">
                <a16:creationId xmlns:a16="http://schemas.microsoft.com/office/drawing/2014/main" id="{3061417D-8679-F55C-E3D0-7C254FA94274}"/>
              </a:ext>
            </a:extLst>
          </p:cNvPr>
          <p:cNvSpPr txBox="1"/>
          <p:nvPr/>
        </p:nvSpPr>
        <p:spPr>
          <a:xfrm>
            <a:off x="8492405" y="1394041"/>
            <a:ext cx="1855064" cy="2051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52880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6781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31C74811-09C8-4266-A569-D3063677A5F5}"/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44790e13-f532-45ba-883a-ea4e13c1e09a"/>
    <ds:schemaRef ds:uri="http://schemas.microsoft.com/office/infopath/2007/PartnerControls"/>
    <ds:schemaRef ds:uri="http://purl.org/dc/dcmitype/"/>
    <ds:schemaRef ds:uri="http://purl.org/dc/terms/"/>
    <ds:schemaRef ds:uri="http://schemas.microsoft.com/office/2006/documentManagement/types"/>
    <ds:schemaRef ds:uri="2bba036e-3261-42ff-ac2c-3ab430ee1e45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Katie Naughton</cp:lastModifiedBy>
  <cp:revision>10</cp:revision>
  <dcterms:created xsi:type="dcterms:W3CDTF">2022-03-08T17:50:39Z</dcterms:created>
  <dcterms:modified xsi:type="dcterms:W3CDTF">2026-09-03T12:12:38Z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