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3" r:id="rId8"/>
    <p:sldId id="262" r:id="rId9"/>
    <p:sldId id="260" r:id="rId10"/>
    <p:sldId id="259" r:id="rId11"/>
    <p:sldId id="258" r:id="rId12"/>
    <p:sldId id="257" r:id="rId13"/>
    <p:sldId id="266" r:id="rId14"/>
    <p:sldId id="289" r:id="rId15"/>
    <p:sldId id="267" r:id="rId16"/>
    <p:sldId id="275" r:id="rId17"/>
    <p:sldId id="274" r:id="rId18"/>
    <p:sldId id="290" r:id="rId19"/>
    <p:sldId id="279" r:id="rId20"/>
    <p:sldId id="284" r:id="rId21"/>
    <p:sldId id="285" r:id="rId22"/>
    <p:sldId id="286" r:id="rId23"/>
    <p:sldId id="287" r:id="rId24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77" y="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07/10/2025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news.un.org/en/story/2025/09/1165910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://www.youtube.com/watch?v=Ttoad811t88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youtube.com/watch?v=Ttoad811t88" TargetMode="External"/><Relationship Id="rId4" Type="http://schemas.openxmlformats.org/officeDocument/2006/relationships/hyperlink" Target="https://news.un.org/en/story/2025/09/1165910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in a podium&#10;&#10;AI-generated content may be incorrect.">
            <a:extLst>
              <a:ext uri="{FF2B5EF4-FFF2-40B4-BE49-F238E27FC236}">
                <a16:creationId xmlns:a16="http://schemas.microsoft.com/office/drawing/2014/main" id="{6DE32D4C-363B-40FB-CF21-4E043B4B44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in a room with a podium and a podium&#10;&#10;AI-generated content may be incorrect.">
            <a:extLst>
              <a:ext uri="{FF2B5EF4-FFF2-40B4-BE49-F238E27FC236}">
                <a16:creationId xmlns:a16="http://schemas.microsoft.com/office/drawing/2014/main" id="{7D3AF01C-A765-D2CC-2C03-65B7CFFB1A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globe&#10;&#10;AI-generated content may be incorrect.">
            <a:extLst>
              <a:ext uri="{FF2B5EF4-FFF2-40B4-BE49-F238E27FC236}">
                <a16:creationId xmlns:a16="http://schemas.microsoft.com/office/drawing/2014/main" id="{55F9D91B-B541-E483-65A6-97FFDF8B74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1913436A-C999-569B-F824-E4D2E38BF6AF}"/>
              </a:ext>
            </a:extLst>
          </p:cNvPr>
          <p:cNvSpPr/>
          <p:nvPr/>
        </p:nvSpPr>
        <p:spPr>
          <a:xfrm>
            <a:off x="6833714" y="5742472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744B7BEA-F1B3-8E68-B956-E419DE1EEFAE}"/>
              </a:ext>
            </a:extLst>
          </p:cNvPr>
          <p:cNvSpPr/>
          <p:nvPr/>
        </p:nvSpPr>
        <p:spPr>
          <a:xfrm>
            <a:off x="6616138" y="5991260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3CF4E296-F47D-1D1A-1FEB-41D237BD060F}"/>
              </a:ext>
            </a:extLst>
          </p:cNvPr>
          <p:cNvSpPr/>
          <p:nvPr/>
        </p:nvSpPr>
        <p:spPr>
          <a:xfrm>
            <a:off x="6749436" y="6268258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different colored squares with different colored text&#10;&#10;AI-generated content may be incorrect.">
            <a:extLst>
              <a:ext uri="{FF2B5EF4-FFF2-40B4-BE49-F238E27FC236}">
                <a16:creationId xmlns:a16="http://schemas.microsoft.com/office/drawing/2014/main" id="{1B9CB4F1-5E9D-8892-BE0D-9B22A63BC6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B5EE4CB1-AEFB-57D1-8196-90BCA9A8FB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poster&#10;&#10;AI-generated content may be incorrect.">
            <a:extLst>
              <a:ext uri="{FF2B5EF4-FFF2-40B4-BE49-F238E27FC236}">
                <a16:creationId xmlns:a16="http://schemas.microsoft.com/office/drawing/2014/main" id="{993EF2B4-ECF0-93DE-C21D-45C50FA993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poster&#10;&#10;AI-generated content may be incorrect.">
            <a:extLst>
              <a:ext uri="{FF2B5EF4-FFF2-40B4-BE49-F238E27FC236}">
                <a16:creationId xmlns:a16="http://schemas.microsoft.com/office/drawing/2014/main" id="{72C8868B-C5BF-CDC9-864D-D530B69429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a united nations organization&#10;&#10;AI-generated content may be incorrect.">
            <a:extLst>
              <a:ext uri="{FF2B5EF4-FFF2-40B4-BE49-F238E27FC236}">
                <a16:creationId xmlns:a16="http://schemas.microsoft.com/office/drawing/2014/main" id="{BF248518-0BDD-7C15-20DD-BADCFACD43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in a room with a podium and a podium&#10;&#10;AI-generated content may be incorrect.">
            <a:extLst>
              <a:ext uri="{FF2B5EF4-FFF2-40B4-BE49-F238E27FC236}">
                <a16:creationId xmlns:a16="http://schemas.microsoft.com/office/drawing/2014/main" id="{7A7E27C5-E032-EACF-67DD-B26BF6572B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lobe with a bird and text&#10;&#10;AI-generated content may be incorrect.">
            <a:extLst>
              <a:ext uri="{FF2B5EF4-FFF2-40B4-BE49-F238E27FC236}">
                <a16:creationId xmlns:a16="http://schemas.microsoft.com/office/drawing/2014/main" id="{BE51E07A-5335-487A-4859-4FCAF2C126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edia literacy&#10;&#10;AI-generated content may be incorrect.">
            <a:extLst>
              <a:ext uri="{FF2B5EF4-FFF2-40B4-BE49-F238E27FC236}">
                <a16:creationId xmlns:a16="http://schemas.microsoft.com/office/drawing/2014/main" id="{A8487716-7515-5775-4E68-1E8064B653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words&#10;&#10;AI-generated content may be incorrect.">
            <a:extLst>
              <a:ext uri="{FF2B5EF4-FFF2-40B4-BE49-F238E27FC236}">
                <a16:creationId xmlns:a16="http://schemas.microsoft.com/office/drawing/2014/main" id="{DB53BAE7-9BFF-234C-F2B8-C307E80C69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different characteristics&#10;&#10;AI-generated content may be incorrect.">
            <a:extLst>
              <a:ext uri="{FF2B5EF4-FFF2-40B4-BE49-F238E27FC236}">
                <a16:creationId xmlns:a16="http://schemas.microsoft.com/office/drawing/2014/main" id="{6E22FB56-6DCD-90F2-A0D6-D6114D847E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aphic of a child's rights&#10;&#10;AI-generated content may be incorrect.">
            <a:extLst>
              <a:ext uri="{FF2B5EF4-FFF2-40B4-BE49-F238E27FC236}">
                <a16:creationId xmlns:a16="http://schemas.microsoft.com/office/drawing/2014/main" id="{A199F8C2-7174-E681-EADF-3ADB65AC37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with text on it&#10;&#10;AI-generated content may be incorrect.">
            <a:extLst>
              <a:ext uri="{FF2B5EF4-FFF2-40B4-BE49-F238E27FC236}">
                <a16:creationId xmlns:a16="http://schemas.microsoft.com/office/drawing/2014/main" id="{271D4C99-3BEC-825A-866E-8F9D3AEDB8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informational papers&#10;&#10;AI-generated content may be incorrect.">
            <a:extLst>
              <a:ext uri="{FF2B5EF4-FFF2-40B4-BE49-F238E27FC236}">
                <a16:creationId xmlns:a16="http://schemas.microsoft.com/office/drawing/2014/main" id="{B17239B5-043E-1D9E-736B-ECC5CB7239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0354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newsletter&#10;&#10;AI-generated content may be incorrect.">
            <a:extLst>
              <a:ext uri="{FF2B5EF4-FFF2-40B4-BE49-F238E27FC236}">
                <a16:creationId xmlns:a16="http://schemas.microsoft.com/office/drawing/2014/main" id="{85B298CC-6A3B-168C-5568-D02959406A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75001AC6-745A-B7EA-5374-E1C6AA50A974}"/>
              </a:ext>
            </a:extLst>
          </p:cNvPr>
          <p:cNvSpPr/>
          <p:nvPr/>
        </p:nvSpPr>
        <p:spPr>
          <a:xfrm>
            <a:off x="7418540" y="2266156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128323C5-2A18-5DA8-2046-0E2E853EF94D}"/>
              </a:ext>
            </a:extLst>
          </p:cNvPr>
          <p:cNvSpPr/>
          <p:nvPr/>
        </p:nvSpPr>
        <p:spPr>
          <a:xfrm>
            <a:off x="7418540" y="1541920"/>
            <a:ext cx="2749587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C8A8C57A-3647-CDAA-7389-E164B5838B20}"/>
              </a:ext>
            </a:extLst>
          </p:cNvPr>
          <p:cNvSpPr/>
          <p:nvPr/>
        </p:nvSpPr>
        <p:spPr>
          <a:xfrm>
            <a:off x="7418540" y="1850324"/>
            <a:ext cx="2418135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51674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a picture of a podium and a gold podium&#10;&#10;AI-generated content may be incorrect.">
            <a:extLst>
              <a:ext uri="{FF2B5EF4-FFF2-40B4-BE49-F238E27FC236}">
                <a16:creationId xmlns:a16="http://schemas.microsoft.com/office/drawing/2014/main" id="{54EFB99D-0B7B-EABC-AE99-D57BF8E2D7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B36DBC50-20CA-5C51-A819-74F2C0C03A76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71727445-52FA-DCFD-9C2D-0CEDD1ADD98A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D536B58D-BDBD-E778-8ECB-EEA3A8561D74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84172868-B1C5-D7A4-47EB-7F9FFD374FBE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667E510E-3A70-0AD6-7558-0F2F95B6646D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text and images of a boat and rugby ball&#10;&#10;AI-generated content may be incorrect.">
            <a:extLst>
              <a:ext uri="{FF2B5EF4-FFF2-40B4-BE49-F238E27FC236}">
                <a16:creationId xmlns:a16="http://schemas.microsoft.com/office/drawing/2014/main" id="{AD2FB1C3-83EE-0A15-0553-A586E9605D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1FD03B9C-038D-9BFC-5E4D-589CD0161E2E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A3ABD1A8-8566-F9A3-29FA-3FA697D55F8B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ACCE9B14-6DB7-2AE0-5BDA-22BBE2BF3306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text and images&#10;&#10;AI-generated content may be incorrect.">
            <a:extLst>
              <a:ext uri="{FF2B5EF4-FFF2-40B4-BE49-F238E27FC236}">
                <a16:creationId xmlns:a16="http://schemas.microsoft.com/office/drawing/2014/main" id="{724BAB9A-60FF-2984-4EEA-95D2A1D6E6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35022A52-0E17-491F-F239-102B09661FE3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1D3949EC-FB1B-AB8B-D142-95A054217B1E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CF9F2208-5B95-F8F2-2B8E-677D62A16147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2025-10-10 at 05 AM</Schedule_Date>
    <Delivery_Option xmlns="4aed504c-ebe7-463e-82c7-15fe6339b33a">Schedule Delivery</Delivery_Option>
    <Schedule_ID xmlns="4aed504c-ebe7-463e-82c7-15fe6339b33a">4297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DECCFD7D-A5BE-42EE-9158-755BB2FC5F9A}"/>
</file>

<file path=customXml/itemProps2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</TotalTime>
  <Words>0</Words>
  <Application>Microsoft Office PowerPoint</Application>
  <PresentationFormat>Custom</PresentationFormat>
  <Paragraphs>0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Nur Khairunnisa Hassan</cp:lastModifiedBy>
  <cp:revision>21</cp:revision>
  <dcterms:created xsi:type="dcterms:W3CDTF">2022-03-08T17:50:39Z</dcterms:created>
  <dcterms:modified xsi:type="dcterms:W3CDTF">2025-10-07T12:10:24Z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