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7" r:id="rId22"/>
    <p:sldId id="285" r:id="rId23"/>
    <p:sldId id="286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83DCE7-3A3F-47F1-81A8-29B1159848A9}" v="1" dt="2025-10-15T08:30:00.4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3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custSel modSld">
      <pc:chgData name="Lisa Lodge" userId="d634b5c5-f352-4946-a5cb-fd82c93dff60" providerId="ADAL" clId="{7812AE23-C9C1-479C-933D-93A068B14D1F}" dt="2025-10-15T08:30:09.759" v="4" actId="167"/>
      <pc:docMkLst>
        <pc:docMk/>
      </pc:docMkLst>
      <pc:sldChg chg="addSp delSp modSp mod">
        <pc:chgData name="Lisa Lodge" userId="d634b5c5-f352-4946-a5cb-fd82c93dff60" providerId="ADAL" clId="{7812AE23-C9C1-479C-933D-93A068B14D1F}" dt="2025-10-15T08:30:09.759" v="4" actId="167"/>
        <pc:sldMkLst>
          <pc:docMk/>
          <pc:sldMk cId="1956410818" sldId="285"/>
        </pc:sldMkLst>
        <pc:picChg chg="del">
          <ac:chgData name="Lisa Lodge" userId="d634b5c5-f352-4946-a5cb-fd82c93dff60" providerId="ADAL" clId="{7812AE23-C9C1-479C-933D-93A068B14D1F}" dt="2025-10-15T08:29:53.230" v="0" actId="478"/>
          <ac:picMkLst>
            <pc:docMk/>
            <pc:sldMk cId="1956410818" sldId="285"/>
            <ac:picMk id="3" creationId="{F4799800-2388-9AB3-E960-EB07FC8B49D6}"/>
          </ac:picMkLst>
        </pc:picChg>
        <pc:picChg chg="add mod ord">
          <ac:chgData name="Lisa Lodge" userId="d634b5c5-f352-4946-a5cb-fd82c93dff60" providerId="ADAL" clId="{7812AE23-C9C1-479C-933D-93A068B14D1F}" dt="2025-10-15T08:30:09.759" v="4" actId="167"/>
          <ac:picMkLst>
            <pc:docMk/>
            <pc:sldMk cId="1956410818" sldId="285"/>
            <ac:picMk id="7" creationId="{FA90A9C3-515F-12E0-824C-D2584AE69EA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lyl3lzzed2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news.sky.com/video/what-are-digital-id-cards-and-how-will-they-work-13438741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news.sky.com/video/what-are-digital-id-cards-and-how-will-they-work-13438741" TargetMode="External"/><Relationship Id="rId4" Type="http://schemas.openxmlformats.org/officeDocument/2006/relationships/hyperlink" Target="http://www.bbc.co.uk/news/articles/clyl3lzzed2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phone&#10;&#10;AI-generated content may be incorrect.">
            <a:extLst>
              <a:ext uri="{FF2B5EF4-FFF2-40B4-BE49-F238E27FC236}">
                <a16:creationId xmlns:a16="http://schemas.microsoft.com/office/drawing/2014/main" id="{760D60E4-BB67-C788-99B6-2676B80682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phone&#10;&#10;AI-generated content may be incorrect.">
            <a:extLst>
              <a:ext uri="{FF2B5EF4-FFF2-40B4-BE49-F238E27FC236}">
                <a16:creationId xmlns:a16="http://schemas.microsoft.com/office/drawing/2014/main" id="{0551FE64-A38C-4AFF-3B99-B208D263B8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60FC695C-35FB-2FF6-3893-CF512556C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53EF059-F432-C9C8-4273-9B3AD84851B3}"/>
              </a:ext>
            </a:extLst>
          </p:cNvPr>
          <p:cNvSpPr/>
          <p:nvPr/>
        </p:nvSpPr>
        <p:spPr>
          <a:xfrm>
            <a:off x="6908718" y="531683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B6A75CF-D77F-A37A-EC45-02F716BE023C}"/>
              </a:ext>
            </a:extLst>
          </p:cNvPr>
          <p:cNvSpPr/>
          <p:nvPr/>
        </p:nvSpPr>
        <p:spPr>
          <a:xfrm>
            <a:off x="6691142" y="556562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EBFEF65-B11A-072A-AA3A-D0DE72CDD3D6}"/>
              </a:ext>
            </a:extLst>
          </p:cNvPr>
          <p:cNvSpPr/>
          <p:nvPr/>
        </p:nvSpPr>
        <p:spPr>
          <a:xfrm>
            <a:off x="6757791" y="595290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3BFED5E-8A29-AED1-DDCA-A46D16656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7070114-2F9F-1E26-38D2-AB88FFC42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phone and a cellphone&#10;&#10;AI-generated content may be incorrect.">
            <a:extLst>
              <a:ext uri="{FF2B5EF4-FFF2-40B4-BE49-F238E27FC236}">
                <a16:creationId xmlns:a16="http://schemas.microsoft.com/office/drawing/2014/main" id="{2D2AC0D4-3F64-3B69-00E7-B35726C8E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types of id cards&#10;&#10;AI-generated content may be incorrect.">
            <a:extLst>
              <a:ext uri="{FF2B5EF4-FFF2-40B4-BE49-F238E27FC236}">
                <a16:creationId xmlns:a16="http://schemas.microsoft.com/office/drawing/2014/main" id="{AC245E88-F9EA-77DE-4FD3-1CB33E171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 with different countries/regions&#10;&#10;AI-generated content may be incorrect.">
            <a:extLst>
              <a:ext uri="{FF2B5EF4-FFF2-40B4-BE49-F238E27FC236}">
                <a16:creationId xmlns:a16="http://schemas.microsoft.com/office/drawing/2014/main" id="{61BB811C-1580-D980-79BB-22067D3A4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phone&#10;&#10;AI-generated content may be incorrect.">
            <a:extLst>
              <a:ext uri="{FF2B5EF4-FFF2-40B4-BE49-F238E27FC236}">
                <a16:creationId xmlns:a16="http://schemas.microsoft.com/office/drawing/2014/main" id="{8FEB07D6-0D9C-41E4-A7F6-8513BEF65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smiling&#10;&#10;AI-generated content may be incorrect.">
            <a:extLst>
              <a:ext uri="{FF2B5EF4-FFF2-40B4-BE49-F238E27FC236}">
                <a16:creationId xmlns:a16="http://schemas.microsoft.com/office/drawing/2014/main" id="{EBF5F089-E7D6-269B-46DD-68A0A7890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45F149F7-FAD1-FF31-6551-46EDCC73F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C9D3B119-7294-3750-A0B1-6A5FCDA91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d&#10;&#10;AI-generated content may be incorrect.">
            <a:extLst>
              <a:ext uri="{FF2B5EF4-FFF2-40B4-BE49-F238E27FC236}">
                <a16:creationId xmlns:a16="http://schemas.microsoft.com/office/drawing/2014/main" id="{01D5E3D8-08BE-CAD1-2CB5-49F37DD2D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DBF6CF57-C9FF-2210-F227-EEE4A6D09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tool&#10;&#10;AI-generated content may be incorrect.">
            <a:extLst>
              <a:ext uri="{FF2B5EF4-FFF2-40B4-BE49-F238E27FC236}">
                <a16:creationId xmlns:a16="http://schemas.microsoft.com/office/drawing/2014/main" id="{A25E9531-D220-BAAB-C8D5-DC15828D2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2B04A0D3-E44F-17F7-041A-7933D61C2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B614B5EE-250D-B2A3-6B63-1A2A160A8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FFB4C9-F8DC-C63D-6BF2-1965667E8228}"/>
              </a:ext>
            </a:extLst>
          </p:cNvPr>
          <p:cNvSpPr/>
          <p:nvPr/>
        </p:nvSpPr>
        <p:spPr>
          <a:xfrm>
            <a:off x="7406348" y="238996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6D17EE8-8BC8-BA6C-1939-99DC2681B5EF}"/>
              </a:ext>
            </a:extLst>
          </p:cNvPr>
          <p:cNvSpPr/>
          <p:nvPr/>
        </p:nvSpPr>
        <p:spPr>
          <a:xfrm>
            <a:off x="7406348" y="1602880"/>
            <a:ext cx="2524729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8747111-D711-1487-6055-F8EFCB17FCF5}"/>
              </a:ext>
            </a:extLst>
          </p:cNvPr>
          <p:cNvSpPr/>
          <p:nvPr/>
        </p:nvSpPr>
        <p:spPr>
          <a:xfrm>
            <a:off x="7406348" y="1888641"/>
            <a:ext cx="3034017" cy="368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picture of a person on a cell phone&#10;&#10;AI-generated content may be incorrect.">
            <a:extLst>
              <a:ext uri="{FF2B5EF4-FFF2-40B4-BE49-F238E27FC236}">
                <a16:creationId xmlns:a16="http://schemas.microsoft.com/office/drawing/2014/main" id="{98357D4E-152E-6C54-B579-57A1A7DF2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2E2E0EF-C7FE-B7B5-67C6-7D0B3181762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1E4802B-875B-7EE6-610C-0132C96844E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0F5949C-9853-9791-3D0B-6A77A2C8E9C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2FC3C52-8864-8392-BB51-35E05FE6C15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80A19CC-9702-3AF5-5603-6EA28269173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FA90A9C3-515F-12E0-824C-D2584AE69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37C587B-4091-7729-E02E-2B7BAACEA37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3BDFDC3-00BF-5B2E-72FE-C3D0F8984DD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670E10B-FDCC-B9E7-CE7A-66D60FF6180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pictures of mushrooms and a person&#10;&#10;AI-generated content may be incorrect.">
            <a:extLst>
              <a:ext uri="{FF2B5EF4-FFF2-40B4-BE49-F238E27FC236}">
                <a16:creationId xmlns:a16="http://schemas.microsoft.com/office/drawing/2014/main" id="{6BDA8FD1-251A-856D-5E3D-FF3B79C36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137D1B-D17F-65B9-C9A8-EAC1EDAD423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DD51544-53EA-BBD8-BA83-DADB1FA81DB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35A84C6-9739-C75F-5C76-A065479418F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2025-10-17 at 05 AM</Schedule_Date>
    <Delivery_Option xmlns="4aed504c-ebe7-463e-82c7-15fe6339b33a">Schedule Delivery</Delivery_Option>
    <Schedule_ID xmlns="4aed504c-ebe7-463e-82c7-15fe6339b33a">4322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http://www.w3.org/XML/1998/namespace"/>
    <ds:schemaRef ds:uri="http://purl.org/dc/elements/1.1/"/>
    <ds:schemaRef ds:uri="http://purl.org/dc/dcmitype/"/>
    <ds:schemaRef ds:uri="http://schemas.microsoft.com/office/2006/documentManagement/types"/>
    <ds:schemaRef ds:uri="44790e13-f532-45ba-883a-ea4e13c1e09a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80B93B4D-EA79-4092-8E32-F2F1E51854E6}"/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20</cp:revision>
  <dcterms:created xsi:type="dcterms:W3CDTF">2022-03-08T17:50:39Z</dcterms:created>
  <dcterms:modified xsi:type="dcterms:W3CDTF">2025-10-15T08:30:14Z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