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2" r:id="rId5"/>
    <p:sldId id="27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4490"/>
  </p:normalViewPr>
  <p:slideViewPr>
    <p:cSldViewPr snapToGrid="0" snapToObjects="1">
      <p:cViewPr varScale="1">
        <p:scale>
          <a:sx n="78" d="100"/>
          <a:sy n="78" d="100"/>
        </p:scale>
        <p:origin x="175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BC9413-9787-2B54-10BE-2EA2A41757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59EE22-682D-7D01-ED86-0AF7B3EC74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78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14B8F9-46CF-8FF2-F5FD-D1D1BAE5F7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982119-EE5F-9427-24F8-9AB1F46A38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48E29F-E2F0-1792-2EC7-EDA6D14BFD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9F1D0D-361D-86E5-5AA7-4E2145227E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51EDDE-BE49-097D-3BAD-39A113F610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CC120A-2F48-F80C-E7AD-10BA3814F5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1A0BA-62DF-E15C-B44C-7B18D3E5B4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7DFAD7-E03E-3EE7-C8CD-E79B6CC66D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94351"/>
            <a:ext cx="9143999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851A03BC-2B0C-4DBB-95A7-9EB6D84D089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393245-0F9A-414C-8B99-2D596EF5F6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1BA4883-142E-42B7-9124-B7778BF2D6DB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42</cp:revision>
  <dcterms:created xsi:type="dcterms:W3CDTF">2019-07-05T11:02:13Z</dcterms:created>
  <dcterms:modified xsi:type="dcterms:W3CDTF">2025-09-02T10:53:33Z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