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32"/>
    <p:restoredTop sz="94658"/>
  </p:normalViewPr>
  <p:slideViewPr>
    <p:cSldViewPr snapToGrid="0">
      <p:cViewPr varScale="1">
        <p:scale>
          <a:sx n="68" d="100"/>
          <a:sy n="68" d="100"/>
        </p:scale>
        <p:origin x="126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6A3725-A3BC-9920-C01A-6397F8F77F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403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493003-46EA-FD92-1AF9-DE90D4B919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665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92E0DE-9C38-ABE4-28EF-06C40D60363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0A0C8D-25E7-8C5B-85CD-20FD48F63D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8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F8159-58F5-ABFE-0B19-145D311EA1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43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B057D0-EA05-F8C0-94C2-0032B9FEAF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67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A50A6F-CD70-7FB5-CC68-2B67F42ABA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913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D318FE-8527-A11B-E85C-6ED9371990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21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B841F5-B454-3F74-E024-BC81E4F5AD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10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96D31F-45EB-7953-4210-37E2588B8A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271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CEC858-2CCE-D90C-D108-DE10067702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252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73436B7-9CF6-4C02-A8B0-59B54B9CADBD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A301C227-7498-48F9-B008-FBA8420F11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271EC3-A7B9-4F68-AB84-38E21910F7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11</cp:revision>
  <dcterms:created xsi:type="dcterms:W3CDTF">2022-08-25T17:50:02Z</dcterms:created>
  <dcterms:modified xsi:type="dcterms:W3CDTF">2026-03-03T12:53:30Z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