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82" y="11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y May" userId="5c0ab7cc-8c60-403a-a710-9be25f0eeae4" providerId="ADAL" clId="{720E3C63-0B91-4687-A70A-74AF01CB09F9}"/>
    <pc:docChg chg="custSel modSld">
      <pc:chgData name="Jenny May" userId="5c0ab7cc-8c60-403a-a710-9be25f0eeae4" providerId="ADAL" clId="{720E3C63-0B91-4687-A70A-74AF01CB09F9}" dt="2026-02-03T08:20:19.245" v="0" actId="26606"/>
      <pc:docMkLst>
        <pc:docMk/>
      </pc:docMkLst>
      <pc:sldChg chg="addSp delSp modSp mod setBg">
        <pc:chgData name="Jenny May" userId="5c0ab7cc-8c60-403a-a710-9be25f0eeae4" providerId="ADAL" clId="{720E3C63-0B91-4687-A70A-74AF01CB09F9}" dt="2026-02-03T08:20:19.245" v="0" actId="26606"/>
        <pc:sldMkLst>
          <pc:docMk/>
          <pc:sldMk cId="2518874923" sldId="261"/>
        </pc:sldMkLst>
        <pc:spChg chg="del">
          <ac:chgData name="Jenny May" userId="5c0ab7cc-8c60-403a-a710-9be25f0eeae4" providerId="ADAL" clId="{720E3C63-0B91-4687-A70A-74AF01CB09F9}" dt="2026-02-03T08:20:19.245" v="0" actId="26606"/>
          <ac:spMkLst>
            <pc:docMk/>
            <pc:sldMk cId="2518874923" sldId="261"/>
            <ac:spMk id="2" creationId="{C1C13F87-DB09-9472-9CD1-EAF3C2B21A44}"/>
          </ac:spMkLst>
        </pc:spChg>
        <pc:spChg chg="del">
          <ac:chgData name="Jenny May" userId="5c0ab7cc-8c60-403a-a710-9be25f0eeae4" providerId="ADAL" clId="{720E3C63-0B91-4687-A70A-74AF01CB09F9}" dt="2026-02-03T08:20:19.245" v="0" actId="26606"/>
          <ac:spMkLst>
            <pc:docMk/>
            <pc:sldMk cId="2518874923" sldId="261"/>
            <ac:spMk id="3" creationId="{19185B8E-450D-13A2-A003-5393BA9B1B1D}"/>
          </ac:spMkLst>
        </pc:spChg>
        <pc:spChg chg="add">
          <ac:chgData name="Jenny May" userId="5c0ab7cc-8c60-403a-a710-9be25f0eeae4" providerId="ADAL" clId="{720E3C63-0B91-4687-A70A-74AF01CB09F9}" dt="2026-02-03T08:20:19.245" v="0" actId="26606"/>
          <ac:spMkLst>
            <pc:docMk/>
            <pc:sldMk cId="2518874923" sldId="261"/>
            <ac:spMk id="10" creationId="{42A4FC2C-047E-45A5-965D-8E1E3BF09BC6}"/>
          </ac:spMkLst>
        </pc:spChg>
        <pc:picChg chg="mod">
          <ac:chgData name="Jenny May" userId="5c0ab7cc-8c60-403a-a710-9be25f0eeae4" providerId="ADAL" clId="{720E3C63-0B91-4687-A70A-74AF01CB09F9}" dt="2026-02-03T08:20:19.245" v="0" actId="26606"/>
          <ac:picMkLst>
            <pc:docMk/>
            <pc:sldMk cId="2518874923" sldId="261"/>
            <ac:picMk id="5" creationId="{83C27345-E7C5-63CF-0AAD-A6619F3BE54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A56685-2103-2F61-4E57-B35BCE3BF0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C736D8-C891-9CD7-2713-D86CCC0BD5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15CFBD-91FC-297A-657D-141BC1184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93A2B-3083-4C78-890F-1920FCA3364B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E5B27B-6888-E43A-046C-4C00C1A5C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669AC9-8927-2785-CC6D-AA6709010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2D29-ACAF-4F32-BC21-4B9C574EC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312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659A52-FC09-74B6-D7B3-238D574A05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EC3194-295D-0FF1-DFE8-536D656444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FD0A36-E73F-93ED-910E-36AB5D8D0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93A2B-3083-4C78-890F-1920FCA3364B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7011C0-910E-6547-3F30-0CB30FD5F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88A777-A8B7-94B4-6E07-4C4E6C260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2D29-ACAF-4F32-BC21-4B9C574EC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437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D71E78-5770-10E2-88C8-3AA4267FE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395B2A-CDF6-30A3-AFFE-E8022C5EE4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66BD56-1F31-0C02-E5BE-8B0DA1D27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93A2B-3083-4C78-890F-1920FCA3364B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0FAF24-B65D-6D7D-B8EA-6D082807D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28FEF9-7B78-D4A3-6610-6D79844C2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2D29-ACAF-4F32-BC21-4B9C574EC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732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32CBFE-4512-07EA-1F1B-E0F1CC5C7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47E310-0A1A-4F68-5A02-958F49FE41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C496E8-4A9F-ECA6-EB37-680412087A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F0DCAA-15B9-DC13-0698-BA2594574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93A2B-3083-4C78-890F-1920FCA3364B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ED7B5A-AFC0-4C58-3360-E3CC1C173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949ECC-3352-5DC8-83B2-5FE5056F8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2D29-ACAF-4F32-BC21-4B9C574EC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894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02241-F650-786F-9F07-8FE2A33A26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30657B-E541-3746-C8BD-6F8A07A3B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C0DE25-0B63-7252-BBCB-9E50F37898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9BFD3F-9777-F9C2-2CC9-EC03A8A48A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61ABE01-1AFA-C5B0-0449-80AE15CED1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307904-D8AA-D31B-4E8F-E8E59E149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93A2B-3083-4C78-890F-1920FCA3364B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415B11-28F6-8381-FDF2-96365D7C3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05FBD6F-2716-2E3E-3285-D0B052FC8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2D29-ACAF-4F32-BC21-4B9C574EC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364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E15570-DA71-68FA-D716-E2AAC67D8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680A4D-503F-88C3-5FB7-D99561C2F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93A2B-3083-4C78-890F-1920FCA3364B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E139E66-2E57-719E-7F20-F1926BD88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0DF5A9-D0F1-487F-969F-9FCB9E25F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2D29-ACAF-4F32-BC21-4B9C574EC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663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2ECC2A-6017-EB11-49D2-B0981CF78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93A2B-3083-4C78-890F-1920FCA3364B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101CB32-21D5-2F74-0B98-1D2CCF90EA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492881-A8B7-4430-A3CC-81C7E36666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2D29-ACAF-4F32-BC21-4B9C574EC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9549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9DEFEF-ECB0-7FA7-19FF-F795F5615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F2F191-DAAD-67A1-0218-5C8478B4A0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2792CA-9983-E594-E14B-98611BE4A8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D1487-CCFB-C840-CA3B-B8917D52A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93A2B-3083-4C78-890F-1920FCA3364B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DD9632-25DD-1FF2-116F-1738EA323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E93E73-7396-A23C-297D-8366A071D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2D29-ACAF-4F32-BC21-4B9C574EC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434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161B9D-E257-6700-8317-228A1EB60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4926238-BFB2-0CA0-D609-3F6F5CA3BE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261E6D-DED2-E9FB-5969-4D6B1337C8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10AA39-5D9E-70A0-7E0E-76F3EB5089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93A2B-3083-4C78-890F-1920FCA3364B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6D8ED7-A7EE-AC78-EA06-012E8B5C5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E3BE53-31FA-3154-B6FA-5CA1CB4F3A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2D29-ACAF-4F32-BC21-4B9C574EC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426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9B7388-A05E-8765-0FF9-24199E492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218B8B-75A8-7E05-4FC8-7160F3F32C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7529A8-6CBC-0C32-9DC3-3B3F86EE1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93A2B-3083-4C78-890F-1920FCA3364B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12F5E4-FE80-FA30-9EF4-D71CD4A45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BD3C31-D303-8155-9232-E648C58C7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2D29-ACAF-4F32-BC21-4B9C574EC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5185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8D9E547-3833-1B8D-7235-89E240BF12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AF9AFB-3EBF-4571-620B-580E0DE5FB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B0CECB-BBCA-6EB2-D465-56D6CA114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93A2B-3083-4C78-890F-1920FCA3364B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8EC6AB-CA11-A984-C42C-32514F8C7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46741F-4168-E4D6-6695-5D0B510D7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2D29-ACAF-4F32-BC21-4B9C574EC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33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D24CA8-4750-1B0D-8042-219C96A0A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7690B3-4EC4-EB7D-EA33-1C39BCA2BC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6C6C9E-5F79-E49F-7FE8-BD3DBEBE33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D993A2B-3083-4C78-890F-1920FCA3364B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36FA07-AE0A-8EB5-42AF-A27B933EEA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3E0469-9806-01C9-208F-6C7A44E160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F372D29-ACAF-4F32-BC21-4B9C574EC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24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29888-FED0-F027-EDDF-E7A354746E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Chapter 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BB49C-2131-D43C-9AD2-36D396A1539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4149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429331-36FC-74E7-F339-410F20CCB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9FC14D-2033-CEAC-9F39-1FE08CDB30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book of art and writing&#10;&#10;AI-generated content may be incorrect.">
            <a:extLst>
              <a:ext uri="{FF2B5EF4-FFF2-40B4-BE49-F238E27FC236}">
                <a16:creationId xmlns:a16="http://schemas.microsoft.com/office/drawing/2014/main" id="{5AC99B35-D0BD-A5F9-1A42-A5CC197FEC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0265" y="30846"/>
            <a:ext cx="10120744" cy="6843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0811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B0056E-D131-3E6F-8AF5-EDD115ED1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3E9F6E-B191-CD00-3E8C-F2C3F45E39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n open book with text&#10;&#10;AI-generated content may be incorrect.">
            <a:extLst>
              <a:ext uri="{FF2B5EF4-FFF2-40B4-BE49-F238E27FC236}">
                <a16:creationId xmlns:a16="http://schemas.microsoft.com/office/drawing/2014/main" id="{19EDCA68-A778-C018-57D8-A2FE36C1B3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2382" y="-36364"/>
            <a:ext cx="9403773" cy="692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1424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93433-5C66-9DEE-EE7F-8D35FCD82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9C2866-60B3-3EE3-58B0-62C089C170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page of a book&#10;&#10;AI-generated content may be incorrect.">
            <a:extLst>
              <a:ext uri="{FF2B5EF4-FFF2-40B4-BE49-F238E27FC236}">
                <a16:creationId xmlns:a16="http://schemas.microsoft.com/office/drawing/2014/main" id="{5E48A347-BA0C-404B-4100-DF389DD808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4882"/>
            <a:ext cx="10358239" cy="6647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6539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41BF7-A763-31F7-EF01-2C40F0066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CF2E65-6836-B42D-A850-D8ECC2DE72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book with text on it&#10;&#10;AI-generated content may be incorrect.">
            <a:extLst>
              <a:ext uri="{FF2B5EF4-FFF2-40B4-BE49-F238E27FC236}">
                <a16:creationId xmlns:a16="http://schemas.microsoft.com/office/drawing/2014/main" id="{74A35271-DE97-307C-52AE-CABFF769B1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-46940"/>
            <a:ext cx="10435936" cy="6899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665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page of a book&#10;&#10;AI-generated content may be incorrect.">
            <a:extLst>
              <a:ext uri="{FF2B5EF4-FFF2-40B4-BE49-F238E27FC236}">
                <a16:creationId xmlns:a16="http://schemas.microsoft.com/office/drawing/2014/main" id="{83C27345-E7C5-63CF-0AAD-A6619F3BE5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b="16060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8749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</Words>
  <Application>Microsoft Office PowerPoint</Application>
  <PresentationFormat>Widescreen</PresentationFormat>
  <Paragraphs>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Chapter 1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Jenny May</dc:creator>
  <cp:lastModifiedBy>Jenny May</cp:lastModifiedBy>
  <cp:revision>1</cp:revision>
  <dcterms:created xsi:type="dcterms:W3CDTF">2026-02-03T08:16:12Z</dcterms:created>
  <dcterms:modified xsi:type="dcterms:W3CDTF">2026-02-03T08:20:27Z</dcterms:modified>
</cp:coreProperties>
</file>