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4" r:id="rId5"/>
    <p:sldId id="256" r:id="rId6"/>
    <p:sldId id="264" r:id="rId7"/>
    <p:sldId id="263" r:id="rId8"/>
    <p:sldId id="262" r:id="rId9"/>
    <p:sldId id="260" r:id="rId10"/>
    <p:sldId id="285" r:id="rId11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DF6CE5D-00F8-49DC-93CC-4B1322AB6B1E}" v="4" dt="2026-10-30T09:51:21.44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897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Lodge" userId="d634b5c5-f352-4946-a5cb-fd82c93dff60" providerId="ADAL" clId="{7812AE23-C9C1-479C-933D-93A068B14D1F}"/>
    <pc:docChg chg="undo custSel addSld delSld modSld sldOrd">
      <pc:chgData name="Lisa Lodge" userId="d634b5c5-f352-4946-a5cb-fd82c93dff60" providerId="ADAL" clId="{7812AE23-C9C1-479C-933D-93A068B14D1F}" dt="2026-10-30T09:51:21.444" v="86"/>
      <pc:docMkLst>
        <pc:docMk/>
      </pc:docMkLst>
      <pc:sldChg chg="addSp delSp modSp mod">
        <pc:chgData name="Lisa Lodge" userId="d634b5c5-f352-4946-a5cb-fd82c93dff60" providerId="ADAL" clId="{7812AE23-C9C1-479C-933D-93A068B14D1F}" dt="2026-10-30T09:46:39.393" v="56"/>
        <pc:sldMkLst>
          <pc:docMk/>
          <pc:sldMk cId="2534504061" sldId="256"/>
        </pc:sldMkLst>
        <pc:picChg chg="add del mod">
          <ac:chgData name="Lisa Lodge" userId="d634b5c5-f352-4946-a5cb-fd82c93dff60" providerId="ADAL" clId="{7812AE23-C9C1-479C-933D-93A068B14D1F}" dt="2026-10-30T09:45:32.965" v="42" actId="478"/>
          <ac:picMkLst>
            <pc:docMk/>
            <pc:sldMk cId="2534504061" sldId="256"/>
            <ac:picMk id="3" creationId="{8F8E792B-441F-7DA8-8035-868DF97CD54E}"/>
          </ac:picMkLst>
        </pc:picChg>
        <pc:picChg chg="add mod">
          <ac:chgData name="Lisa Lodge" userId="d634b5c5-f352-4946-a5cb-fd82c93dff60" providerId="ADAL" clId="{7812AE23-C9C1-479C-933D-93A068B14D1F}" dt="2026-10-30T09:46:39.393" v="56"/>
          <ac:picMkLst>
            <pc:docMk/>
            <pc:sldMk cId="2534504061" sldId="256"/>
            <ac:picMk id="4" creationId="{011933A6-2A42-84EE-0AED-CDB6AC7EF29A}"/>
          </ac:picMkLst>
        </pc:picChg>
      </pc:sldChg>
      <pc:sldChg chg="del">
        <pc:chgData name="Lisa Lodge" userId="d634b5c5-f352-4946-a5cb-fd82c93dff60" providerId="ADAL" clId="{7812AE23-C9C1-479C-933D-93A068B14D1F}" dt="2026-10-30T09:49:34.838" v="81" actId="2696"/>
        <pc:sldMkLst>
          <pc:docMk/>
          <pc:sldMk cId="1195104690" sldId="259"/>
        </pc:sldMkLst>
      </pc:sldChg>
      <pc:sldChg chg="addSp delSp modSp mod">
        <pc:chgData name="Lisa Lodge" userId="d634b5c5-f352-4946-a5cb-fd82c93dff60" providerId="ADAL" clId="{7812AE23-C9C1-479C-933D-93A068B14D1F}" dt="2026-10-30T09:48:04.950" v="70"/>
        <pc:sldMkLst>
          <pc:docMk/>
          <pc:sldMk cId="2626073409" sldId="260"/>
        </pc:sldMkLst>
        <pc:picChg chg="del">
          <ac:chgData name="Lisa Lodge" userId="d634b5c5-f352-4946-a5cb-fd82c93dff60" providerId="ADAL" clId="{7812AE23-C9C1-479C-933D-93A068B14D1F}" dt="2026-10-30T09:45:46.856" v="49" actId="478"/>
          <ac:picMkLst>
            <pc:docMk/>
            <pc:sldMk cId="2626073409" sldId="260"/>
            <ac:picMk id="3" creationId="{19504B04-DBAF-46F2-382E-9537657224E7}"/>
          </ac:picMkLst>
        </pc:picChg>
        <pc:picChg chg="add mod">
          <ac:chgData name="Lisa Lodge" userId="d634b5c5-f352-4946-a5cb-fd82c93dff60" providerId="ADAL" clId="{7812AE23-C9C1-479C-933D-93A068B14D1F}" dt="2026-10-30T09:48:04.950" v="70"/>
          <ac:picMkLst>
            <pc:docMk/>
            <pc:sldMk cId="2626073409" sldId="260"/>
            <ac:picMk id="4" creationId="{E28B33CE-C9E8-7E31-E873-BC036CB938DA}"/>
          </ac:picMkLst>
        </pc:picChg>
      </pc:sldChg>
      <pc:sldChg chg="addSp delSp modSp mod">
        <pc:chgData name="Lisa Lodge" userId="d634b5c5-f352-4946-a5cb-fd82c93dff60" providerId="ADAL" clId="{7812AE23-C9C1-479C-933D-93A068B14D1F}" dt="2026-10-30T09:47:46.103" v="68"/>
        <pc:sldMkLst>
          <pc:docMk/>
          <pc:sldMk cId="1994231994" sldId="262"/>
        </pc:sldMkLst>
        <pc:picChg chg="del">
          <ac:chgData name="Lisa Lodge" userId="d634b5c5-f352-4946-a5cb-fd82c93dff60" providerId="ADAL" clId="{7812AE23-C9C1-479C-933D-93A068B14D1F}" dt="2026-10-30T09:45:45.528" v="48" actId="478"/>
          <ac:picMkLst>
            <pc:docMk/>
            <pc:sldMk cId="1994231994" sldId="262"/>
            <ac:picMk id="3" creationId="{25DBDC3F-1ED0-4105-627D-7C177F51AA4D}"/>
          </ac:picMkLst>
        </pc:picChg>
        <pc:picChg chg="add mod">
          <ac:chgData name="Lisa Lodge" userId="d634b5c5-f352-4946-a5cb-fd82c93dff60" providerId="ADAL" clId="{7812AE23-C9C1-479C-933D-93A068B14D1F}" dt="2026-10-30T09:47:46.103" v="68"/>
          <ac:picMkLst>
            <pc:docMk/>
            <pc:sldMk cId="1994231994" sldId="262"/>
            <ac:picMk id="4" creationId="{6CCEAA94-4EF5-35AC-BF00-9193EEEBC7BB}"/>
          </ac:picMkLst>
        </pc:picChg>
      </pc:sldChg>
      <pc:sldChg chg="addSp delSp modSp mod">
        <pc:chgData name="Lisa Lodge" userId="d634b5c5-f352-4946-a5cb-fd82c93dff60" providerId="ADAL" clId="{7812AE23-C9C1-479C-933D-93A068B14D1F}" dt="2026-10-30T09:47:40.893" v="66"/>
        <pc:sldMkLst>
          <pc:docMk/>
          <pc:sldMk cId="3087168300" sldId="263"/>
        </pc:sldMkLst>
        <pc:picChg chg="del">
          <ac:chgData name="Lisa Lodge" userId="d634b5c5-f352-4946-a5cb-fd82c93dff60" providerId="ADAL" clId="{7812AE23-C9C1-479C-933D-93A068B14D1F}" dt="2026-10-30T09:45:43.770" v="47" actId="478"/>
          <ac:picMkLst>
            <pc:docMk/>
            <pc:sldMk cId="3087168300" sldId="263"/>
            <ac:picMk id="3" creationId="{00F4980D-ABAD-3305-F056-C08FFCE46169}"/>
          </ac:picMkLst>
        </pc:picChg>
        <pc:picChg chg="add mod">
          <ac:chgData name="Lisa Lodge" userId="d634b5c5-f352-4946-a5cb-fd82c93dff60" providerId="ADAL" clId="{7812AE23-C9C1-479C-933D-93A068B14D1F}" dt="2026-10-30T09:47:40.893" v="66"/>
          <ac:picMkLst>
            <pc:docMk/>
            <pc:sldMk cId="3087168300" sldId="263"/>
            <ac:picMk id="4" creationId="{35150619-7D9A-3934-053B-B86053611F36}"/>
          </ac:picMkLst>
        </pc:picChg>
      </pc:sldChg>
      <pc:sldChg chg="addSp delSp modSp add del mod">
        <pc:chgData name="Lisa Lodge" userId="d634b5c5-f352-4946-a5cb-fd82c93dff60" providerId="ADAL" clId="{7812AE23-C9C1-479C-933D-93A068B14D1F}" dt="2026-10-30T09:51:12.214" v="85"/>
        <pc:sldMkLst>
          <pc:docMk/>
          <pc:sldMk cId="3203358455" sldId="264"/>
        </pc:sldMkLst>
        <pc:spChg chg="add mod">
          <ac:chgData name="Lisa Lodge" userId="d634b5c5-f352-4946-a5cb-fd82c93dff60" providerId="ADAL" clId="{7812AE23-C9C1-479C-933D-93A068B14D1F}" dt="2026-10-30T09:50:21.110" v="82"/>
          <ac:spMkLst>
            <pc:docMk/>
            <pc:sldMk cId="3203358455" sldId="264"/>
            <ac:spMk id="6" creationId="{2DF2A8D5-3451-F110-BD76-125D841214D2}"/>
          </ac:spMkLst>
        </pc:spChg>
        <pc:spChg chg="add mod">
          <ac:chgData name="Lisa Lodge" userId="d634b5c5-f352-4946-a5cb-fd82c93dff60" providerId="ADAL" clId="{7812AE23-C9C1-479C-933D-93A068B14D1F}" dt="2026-10-30T09:51:12.214" v="85"/>
          <ac:spMkLst>
            <pc:docMk/>
            <pc:sldMk cId="3203358455" sldId="264"/>
            <ac:spMk id="8" creationId="{8FB33E52-055F-6992-8E1A-D7E873230CEE}"/>
          </ac:spMkLst>
        </pc:spChg>
        <pc:picChg chg="add del mod">
          <ac:chgData name="Lisa Lodge" userId="d634b5c5-f352-4946-a5cb-fd82c93dff60" providerId="ADAL" clId="{7812AE23-C9C1-479C-933D-93A068B14D1F}" dt="2026-10-30T09:45:37.372" v="45" actId="478"/>
          <ac:picMkLst>
            <pc:docMk/>
            <pc:sldMk cId="3203358455" sldId="264"/>
            <ac:picMk id="3" creationId="{F6684A22-64D9-101C-CF1A-C966D728DE86}"/>
          </ac:picMkLst>
        </pc:picChg>
        <pc:picChg chg="add mod">
          <ac:chgData name="Lisa Lodge" userId="d634b5c5-f352-4946-a5cb-fd82c93dff60" providerId="ADAL" clId="{7812AE23-C9C1-479C-933D-93A068B14D1F}" dt="2026-10-30T09:46:44.344" v="58"/>
          <ac:picMkLst>
            <pc:docMk/>
            <pc:sldMk cId="3203358455" sldId="264"/>
            <ac:picMk id="4" creationId="{AF5F6506-0412-250E-F9D1-3C0BD5FBA5A6}"/>
          </ac:picMkLst>
        </pc:picChg>
      </pc:sldChg>
      <pc:sldChg chg="del">
        <pc:chgData name="Lisa Lodge" userId="d634b5c5-f352-4946-a5cb-fd82c93dff60" providerId="ADAL" clId="{7812AE23-C9C1-479C-933D-93A068B14D1F}" dt="2026-10-30T09:47:36.627" v="64" actId="2696"/>
        <pc:sldMkLst>
          <pc:docMk/>
          <pc:sldMk cId="3871281771" sldId="282"/>
        </pc:sldMkLst>
      </pc:sldChg>
      <pc:sldChg chg="add del">
        <pc:chgData name="Lisa Lodge" userId="d634b5c5-f352-4946-a5cb-fd82c93dff60" providerId="ADAL" clId="{7812AE23-C9C1-479C-933D-93A068B14D1F}" dt="2026-10-30T09:46:47.205" v="59" actId="2696"/>
        <pc:sldMkLst>
          <pc:docMk/>
          <pc:sldMk cId="4065558677" sldId="283"/>
        </pc:sldMkLst>
      </pc:sldChg>
      <pc:sldChg chg="addSp modSp add mod ord">
        <pc:chgData name="Lisa Lodge" userId="d634b5c5-f352-4946-a5cb-fd82c93dff60" providerId="ADAL" clId="{7812AE23-C9C1-479C-933D-93A068B14D1F}" dt="2026-10-30T09:46:34.806" v="54"/>
        <pc:sldMkLst>
          <pc:docMk/>
          <pc:sldMk cId="1659980096" sldId="284"/>
        </pc:sldMkLst>
        <pc:picChg chg="add mod">
          <ac:chgData name="Lisa Lodge" userId="d634b5c5-f352-4946-a5cb-fd82c93dff60" providerId="ADAL" clId="{7812AE23-C9C1-479C-933D-93A068B14D1F}" dt="2026-10-30T09:46:28.987" v="52"/>
          <ac:picMkLst>
            <pc:docMk/>
            <pc:sldMk cId="1659980096" sldId="284"/>
            <ac:picMk id="3" creationId="{9B767E3F-EE64-5802-D15F-3D8DFDCF77DF}"/>
          </ac:picMkLst>
        </pc:picChg>
      </pc:sldChg>
      <pc:sldChg chg="addSp delSp modSp add mod">
        <pc:chgData name="Lisa Lodge" userId="d634b5c5-f352-4946-a5cb-fd82c93dff60" providerId="ADAL" clId="{7812AE23-C9C1-479C-933D-93A068B14D1F}" dt="2026-10-30T09:51:21.444" v="86"/>
        <pc:sldMkLst>
          <pc:docMk/>
          <pc:sldMk cId="3099511564" sldId="285"/>
        </pc:sldMkLst>
        <pc:spChg chg="add mod">
          <ac:chgData name="Lisa Lodge" userId="d634b5c5-f352-4946-a5cb-fd82c93dff60" providerId="ADAL" clId="{7812AE23-C9C1-479C-933D-93A068B14D1F}" dt="2026-10-30T09:50:33.978" v="84"/>
          <ac:spMkLst>
            <pc:docMk/>
            <pc:sldMk cId="3099511564" sldId="285"/>
            <ac:spMk id="6" creationId="{8AC2B36F-98FA-9DCF-FB41-4CF42B3DCC7F}"/>
          </ac:spMkLst>
        </pc:spChg>
        <pc:spChg chg="add mod">
          <ac:chgData name="Lisa Lodge" userId="d634b5c5-f352-4946-a5cb-fd82c93dff60" providerId="ADAL" clId="{7812AE23-C9C1-479C-933D-93A068B14D1F}" dt="2026-10-30T09:51:21.444" v="86"/>
          <ac:spMkLst>
            <pc:docMk/>
            <pc:sldMk cId="3099511564" sldId="285"/>
            <ac:spMk id="8" creationId="{185942F4-892E-AB35-E885-54F52ECE0933}"/>
          </ac:spMkLst>
        </pc:spChg>
        <pc:spChg chg="add">
          <ac:chgData name="Lisa Lodge" userId="d634b5c5-f352-4946-a5cb-fd82c93dff60" providerId="ADAL" clId="{7812AE23-C9C1-479C-933D-93A068B14D1F}" dt="2026-10-30T09:49:23.934" v="80" actId="22"/>
          <ac:spMkLst>
            <pc:docMk/>
            <pc:sldMk cId="3099511564" sldId="285"/>
            <ac:spMk id="10" creationId="{4055883A-5963-5BA7-8444-FED25EC7E371}"/>
          </ac:spMkLst>
        </pc:spChg>
        <pc:picChg chg="add mod">
          <ac:chgData name="Lisa Lodge" userId="d634b5c5-f352-4946-a5cb-fd82c93dff60" providerId="ADAL" clId="{7812AE23-C9C1-479C-933D-93A068B14D1F}" dt="2026-10-30T09:48:41.424" v="74"/>
          <ac:picMkLst>
            <pc:docMk/>
            <pc:sldMk cId="3099511564" sldId="285"/>
            <ac:picMk id="3" creationId="{ECDB652D-D6D5-D644-D285-C109BD59C525}"/>
          </ac:picMkLst>
        </pc:picChg>
        <pc:picChg chg="del">
          <ac:chgData name="Lisa Lodge" userId="d634b5c5-f352-4946-a5cb-fd82c93dff60" providerId="ADAL" clId="{7812AE23-C9C1-479C-933D-93A068B14D1F}" dt="2026-10-30T09:48:11.913" v="72" actId="478"/>
          <ac:picMkLst>
            <pc:docMk/>
            <pc:sldMk cId="3099511564" sldId="285"/>
            <ac:picMk id="4" creationId="{ABC78619-929C-8415-058C-0D2EDEA58F6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30/10/2026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oyal.uk/remembrance-events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vimeo.com/1240799178/48d308f959?share=copy&amp;fl=sv&amp;fe=ci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oyal.uk/remembrance-events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vimeo.com/1240799178/48d308f959?share=copy&amp;fl=sv&amp;fe=c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3482CB-2A12-9625-8264-2A985E63D9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767E3F-EE64-5802-D15F-3D8DFDCF77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9800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11933A6-2A42-84EE-0AED-CDB6AC7EF2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F5F6506-0412-250E-F9D1-3C0BD5FBA5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6" name="Rectangle 5">
            <a:hlinkClick r:id="rId3"/>
            <a:extLst>
              <a:ext uri="{FF2B5EF4-FFF2-40B4-BE49-F238E27FC236}">
                <a16:creationId xmlns:a16="http://schemas.microsoft.com/office/drawing/2014/main" id="{2DF2A8D5-3451-F110-BD76-125D841214D2}"/>
              </a:ext>
            </a:extLst>
          </p:cNvPr>
          <p:cNvSpPr/>
          <p:nvPr/>
        </p:nvSpPr>
        <p:spPr>
          <a:xfrm>
            <a:off x="6581943" y="6463889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4"/>
            <a:extLst>
              <a:ext uri="{FF2B5EF4-FFF2-40B4-BE49-F238E27FC236}">
                <a16:creationId xmlns:a16="http://schemas.microsoft.com/office/drawing/2014/main" id="{8FB33E52-055F-6992-8E1A-D7E873230CEE}"/>
              </a:ext>
            </a:extLst>
          </p:cNvPr>
          <p:cNvSpPr/>
          <p:nvPr/>
        </p:nvSpPr>
        <p:spPr>
          <a:xfrm>
            <a:off x="6307528" y="6740887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5150619-7D9A-3934-053B-B86053611F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CCEAA94-4EF5-35AC-BF00-9193EEEBC7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28B33CE-C9E8-7E31-E873-BC036CB93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184D29-7F5E-611A-7828-0AE25D4829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DB652D-D6D5-D644-D285-C109BD59C5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6" name="Rectangle 5">
            <a:hlinkClick r:id="rId3"/>
            <a:extLst>
              <a:ext uri="{FF2B5EF4-FFF2-40B4-BE49-F238E27FC236}">
                <a16:creationId xmlns:a16="http://schemas.microsoft.com/office/drawing/2014/main" id="{8AC2B36F-98FA-9DCF-FB41-4CF42B3DCC7F}"/>
              </a:ext>
            </a:extLst>
          </p:cNvPr>
          <p:cNvSpPr/>
          <p:nvPr/>
        </p:nvSpPr>
        <p:spPr>
          <a:xfrm>
            <a:off x="8234277" y="3496793"/>
            <a:ext cx="1794158" cy="8451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4"/>
            <a:extLst>
              <a:ext uri="{FF2B5EF4-FFF2-40B4-BE49-F238E27FC236}">
                <a16:creationId xmlns:a16="http://schemas.microsoft.com/office/drawing/2014/main" id="{185942F4-892E-AB35-E885-54F52ECE0933}"/>
              </a:ext>
            </a:extLst>
          </p:cNvPr>
          <p:cNvSpPr/>
          <p:nvPr/>
        </p:nvSpPr>
        <p:spPr>
          <a:xfrm>
            <a:off x="8234277" y="4471711"/>
            <a:ext cx="1794158" cy="10845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529">
            <a:hlinkClick r:id="rId5"/>
            <a:extLst>
              <a:ext uri="{FF2B5EF4-FFF2-40B4-BE49-F238E27FC236}">
                <a16:creationId xmlns:a16="http://schemas.microsoft.com/office/drawing/2014/main" id="{4055883A-5963-5BA7-8444-FED25EC7E371}"/>
              </a:ext>
            </a:extLst>
          </p:cNvPr>
          <p:cNvSpPr txBox="1"/>
          <p:nvPr/>
        </p:nvSpPr>
        <p:spPr>
          <a:xfrm>
            <a:off x="5345906" y="6798749"/>
            <a:ext cx="23605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30995115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 xsi:nil="true"/>
    <Delivery_Option xmlns="4aed504c-ebe7-463e-82c7-15fe6339b33a">DELIVER IMMEDIATELY</Delivery_Option>
    <Schedule_ID xmlns="4aed504c-ebe7-463e-82c7-15fe6339b33a">7469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BA3D755A-4E89-47E5-A49F-0845F3754878}"/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Roboto Condensed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Lisa Lodge</cp:lastModifiedBy>
  <cp:revision>16</cp:revision>
  <dcterms:created xsi:type="dcterms:W3CDTF">2022-03-08T17:50:39Z</dcterms:created>
  <dcterms:modified xsi:type="dcterms:W3CDTF">2026-10-30T09:51:21Z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