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5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ur Khairunnisa Hassan" userId="7de2a77f-ef0c-4064-ae17-6969fba2cc5d" providerId="ADAL" clId="{34C0B1C0-7C15-49F5-BB6E-26073B8BA57A}"/>
    <pc:docChg chg="custSel modSld">
      <pc:chgData name="Nur Khairunnisa Hassan" userId="7de2a77f-ef0c-4064-ae17-6969fba2cc5d" providerId="ADAL" clId="{34C0B1C0-7C15-49F5-BB6E-26073B8BA57A}" dt="2026-02-25T10:10:02.783" v="2"/>
      <pc:docMkLst>
        <pc:docMk/>
      </pc:docMkLst>
      <pc:sldChg chg="addSp delSp modSp mod">
        <pc:chgData name="Nur Khairunnisa Hassan" userId="7de2a77f-ef0c-4064-ae17-6969fba2cc5d" providerId="ADAL" clId="{34C0B1C0-7C15-49F5-BB6E-26073B8BA57A}" dt="2026-02-25T10:10:02.783" v="2"/>
        <pc:sldMkLst>
          <pc:docMk/>
          <pc:sldMk cId="2720582910" sldId="267"/>
        </pc:sldMkLst>
        <pc:picChg chg="del">
          <ac:chgData name="Nur Khairunnisa Hassan" userId="7de2a77f-ef0c-4064-ae17-6969fba2cc5d" providerId="ADAL" clId="{34C0B1C0-7C15-49F5-BB6E-26073B8BA57A}" dt="2026-02-25T10:10:00.213" v="0" actId="478"/>
          <ac:picMkLst>
            <pc:docMk/>
            <pc:sldMk cId="2720582910" sldId="267"/>
            <ac:picMk id="3" creationId="{73E71570-5C3A-EDC4-F73C-11C68777B78F}"/>
          </ac:picMkLst>
        </pc:picChg>
        <pc:picChg chg="add mod">
          <ac:chgData name="Nur Khairunnisa Hassan" userId="7de2a77f-ef0c-4064-ae17-6969fba2cc5d" providerId="ADAL" clId="{34C0B1C0-7C15-49F5-BB6E-26073B8BA57A}" dt="2026-02-25T10:10:02.783" v="2"/>
          <ac:picMkLst>
            <pc:docMk/>
            <pc:sldMk cId="2720582910" sldId="267"/>
            <ac:picMk id="4" creationId="{F4F71558-DB37-2FEE-E0A1-6C3D80D53ED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sundayguardianlive.com/world/why-several-uk-schools-are-removing-skirts-from-uniforms-introducing-gender-neutral-dress-codes-for-students-170187/amp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J34H9wn2_ms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J34H9wn2_ms" TargetMode="External"/><Relationship Id="rId4" Type="http://schemas.openxmlformats.org/officeDocument/2006/relationships/hyperlink" Target="https://sundayguardianlive.com/world/why-several-uk-schools-are-removing-skirts-from-uniforms-introducing-gender-neutral-dress-codes-for-students-170187/amp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DF3B47-A2FF-91B3-4EA3-14FEDDA067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310989-F867-7CE5-ABB4-FC17187C4C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F73002D-C8C2-C48A-2B8E-12783AC79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56CD0A3-B059-9DD3-DB4E-FD534B7B9F9A}"/>
              </a:ext>
            </a:extLst>
          </p:cNvPr>
          <p:cNvSpPr/>
          <p:nvPr/>
        </p:nvSpPr>
        <p:spPr>
          <a:xfrm>
            <a:off x="6961323" y="5483175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1443B3E-9E30-356A-4C0D-3BFE8CE27C0B}"/>
              </a:ext>
            </a:extLst>
          </p:cNvPr>
          <p:cNvSpPr/>
          <p:nvPr/>
        </p:nvSpPr>
        <p:spPr>
          <a:xfrm>
            <a:off x="6677098" y="5760173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3B781CCD-BC78-C7A6-EF62-2360EA147843}"/>
              </a:ext>
            </a:extLst>
          </p:cNvPr>
          <p:cNvSpPr/>
          <p:nvPr/>
        </p:nvSpPr>
        <p:spPr>
          <a:xfrm>
            <a:off x="6743747" y="603717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897FBE-6C9C-2EA0-A48D-3EF6744E2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F16D419-F70E-043C-E451-A0ADA3105E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0816DC-4A88-D774-F33F-4653F6A2E8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E359B3-F626-EF04-2AC6-2BDD537AF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384D3D-C018-61CB-5301-9CD2419E37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CBC852-D848-6A96-6025-BD08558AEA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D956C1-F32F-7EE9-F196-EA6EA4F46B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71A8A09-4071-FFF7-475F-5B8A1BC703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4F71558-DB37-2FEE-E0A1-6C3D80D53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3A6402-CAA4-4C87-8377-E1AB715AE3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DD9C26-C30B-86AB-4245-AA93311472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3C5933-64FE-9FFC-F7C4-016FAF0353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97C8BD-C299-B66F-BE2F-5BBF2F2018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9C9E7E-FA2E-2186-1C7E-460D8E546F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02729AB-BF27-5CB0-6BF1-0D28C9EB16D7}"/>
              </a:ext>
            </a:extLst>
          </p:cNvPr>
          <p:cNvSpPr/>
          <p:nvPr/>
        </p:nvSpPr>
        <p:spPr>
          <a:xfrm>
            <a:off x="7406348" y="2942322"/>
            <a:ext cx="1957108" cy="2154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844A0A8-2DD0-DFE3-7502-2E4EB7579423}"/>
              </a:ext>
            </a:extLst>
          </p:cNvPr>
          <p:cNvSpPr/>
          <p:nvPr/>
        </p:nvSpPr>
        <p:spPr>
          <a:xfrm>
            <a:off x="7406348" y="1602879"/>
            <a:ext cx="2981235" cy="5544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7101B57-D508-EE35-04F1-AD382AE363ED}"/>
              </a:ext>
            </a:extLst>
          </p:cNvPr>
          <p:cNvSpPr/>
          <p:nvPr/>
        </p:nvSpPr>
        <p:spPr>
          <a:xfrm>
            <a:off x="7406348" y="2387835"/>
            <a:ext cx="2737396" cy="324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C4338B-B282-8B77-FC3E-DFD98E3099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3C346E-67E2-9A88-89D5-E66681590671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F3440B5-A318-A4B2-BEC2-9A5978E3B566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FF2309D-BB4F-5400-7CF5-915D1D03168D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3620A0C2-2E58-99DE-52DD-4BB25B7FE444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011F41D1-4AB3-BB06-7759-0835A6F6D1ED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9515DFE-999D-7EB2-F91E-4389E44D4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9D1F401-B121-DFA3-0274-00A12123D406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0FE19DE-742A-B1DC-121D-9B3312B4987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B66F351-8A78-60D3-F1DB-6E722ED2F94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81441D-7D5D-5294-731C-D8FE54BAA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7A8451D-7965-F561-DAC4-A45F6955B776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AAB87C8-C796-076C-F17D-76BF8E82937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A85BAA0-6165-8809-8D2A-314C9B0502F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2026-02-27 at 06 AM</Schedule_Date>
    <Delivery_Option xmlns="4aed504c-ebe7-463e-82c7-15fe6339b33a">Schedule Delivery</Delivery_Option>
    <Schedule_ID xmlns="4aed504c-ebe7-463e-82c7-15fe6339b33a">4720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2bba036e-3261-42ff-ac2c-3ab430ee1e45"/>
    <ds:schemaRef ds:uri="http://schemas.openxmlformats.org/package/2006/metadata/core-properties"/>
    <ds:schemaRef ds:uri="http://purl.org/dc/dcmitype/"/>
    <ds:schemaRef ds:uri="http://purl.org/dc/elements/1.1/"/>
    <ds:schemaRef ds:uri="http://www.w3.org/XML/1998/namespace"/>
    <ds:schemaRef ds:uri="http://schemas.microsoft.com/office/infopath/2007/PartnerControls"/>
    <ds:schemaRef ds:uri="44790e13-f532-45ba-883a-ea4e13c1e09a"/>
    <ds:schemaRef ds:uri="http://schemas.microsoft.com/office/2006/metadata/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656B37D-6949-4D1F-A0A4-537217ECC158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18</cp:revision>
  <dcterms:created xsi:type="dcterms:W3CDTF">2022-03-08T17:50:39Z</dcterms:created>
  <dcterms:modified xsi:type="dcterms:W3CDTF">2026-02-25T10:10:03Z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