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3" r:id="rId20"/>
    <p:sldId id="283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0208F0D-934D-45AA-9282-2048AEDABBAC}" v="10" dt="2026-04-14T14:13:26.5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753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Lodge" userId="d634b5c5-f352-4946-a5cb-fd82c93dff60" providerId="ADAL" clId="{7812AE23-C9C1-479C-933D-93A068B14D1F}"/>
    <pc:docChg chg="undo redo custSel addSld delSld modSld sldOrd">
      <pc:chgData name="Lisa Lodge" userId="d634b5c5-f352-4946-a5cb-fd82c93dff60" providerId="ADAL" clId="{7812AE23-C9C1-479C-933D-93A068B14D1F}" dt="2026-04-14T14:16:56.883" v="141" actId="2696"/>
      <pc:docMkLst>
        <pc:docMk/>
      </pc:docMkLst>
      <pc:sldChg chg="addSp delSp modSp mod">
        <pc:chgData name="Lisa Lodge" userId="d634b5c5-f352-4946-a5cb-fd82c93dff60" providerId="ADAL" clId="{7812AE23-C9C1-479C-933D-93A068B14D1F}" dt="2026-04-14T14:04:02.210" v="24"/>
        <pc:sldMkLst>
          <pc:docMk/>
          <pc:sldMk cId="2534504061" sldId="256"/>
        </pc:sldMkLst>
        <pc:picChg chg="del">
          <ac:chgData name="Lisa Lodge" userId="d634b5c5-f352-4946-a5cb-fd82c93dff60" providerId="ADAL" clId="{7812AE23-C9C1-479C-933D-93A068B14D1F}" dt="2026-04-14T14:03:05.285" v="0" actId="478"/>
          <ac:picMkLst>
            <pc:docMk/>
            <pc:sldMk cId="2534504061" sldId="256"/>
            <ac:picMk id="3" creationId="{80B0778F-B122-6994-45CF-C2730C227D7E}"/>
          </ac:picMkLst>
        </pc:picChg>
        <pc:picChg chg="add mod">
          <ac:chgData name="Lisa Lodge" userId="d634b5c5-f352-4946-a5cb-fd82c93dff60" providerId="ADAL" clId="{7812AE23-C9C1-479C-933D-93A068B14D1F}" dt="2026-04-14T14:04:02.210" v="24"/>
          <ac:picMkLst>
            <pc:docMk/>
            <pc:sldMk cId="2534504061" sldId="256"/>
            <ac:picMk id="4" creationId="{E01613D4-2060-91ED-94B4-CBF1C0CE8121}"/>
          </ac:picMkLst>
        </pc:picChg>
      </pc:sldChg>
      <pc:sldChg chg="addSp delSp modSp mod">
        <pc:chgData name="Lisa Lodge" userId="d634b5c5-f352-4946-a5cb-fd82c93dff60" providerId="ADAL" clId="{7812AE23-C9C1-479C-933D-93A068B14D1F}" dt="2026-04-14T14:05:50.521" v="70"/>
        <pc:sldMkLst>
          <pc:docMk/>
          <pc:sldMk cId="1819267236" sldId="257"/>
        </pc:sldMkLst>
        <pc:picChg chg="del">
          <ac:chgData name="Lisa Lodge" userId="d634b5c5-f352-4946-a5cb-fd82c93dff60" providerId="ADAL" clId="{7812AE23-C9C1-479C-933D-93A068B14D1F}" dt="2026-04-14T14:03:22.948" v="12" actId="478"/>
          <ac:picMkLst>
            <pc:docMk/>
            <pc:sldMk cId="1819267236" sldId="257"/>
            <ac:picMk id="3" creationId="{1D0EA9A8-0EAC-854F-9B8C-4FC2E11183DB}"/>
          </ac:picMkLst>
        </pc:picChg>
        <pc:picChg chg="add mod">
          <ac:chgData name="Lisa Lodge" userId="d634b5c5-f352-4946-a5cb-fd82c93dff60" providerId="ADAL" clId="{7812AE23-C9C1-479C-933D-93A068B14D1F}" dt="2026-04-14T14:05:50.521" v="70"/>
          <ac:picMkLst>
            <pc:docMk/>
            <pc:sldMk cId="1819267236" sldId="257"/>
            <ac:picMk id="4" creationId="{A6665348-9935-7A11-2E43-21C97597EDEB}"/>
          </ac:picMkLst>
        </pc:picChg>
      </pc:sldChg>
      <pc:sldChg chg="addSp delSp modSp mod">
        <pc:chgData name="Lisa Lodge" userId="d634b5c5-f352-4946-a5cb-fd82c93dff60" providerId="ADAL" clId="{7812AE23-C9C1-479C-933D-93A068B14D1F}" dt="2026-04-14T14:05:46.167" v="68"/>
        <pc:sldMkLst>
          <pc:docMk/>
          <pc:sldMk cId="300109586" sldId="258"/>
        </pc:sldMkLst>
        <pc:picChg chg="del mod">
          <ac:chgData name="Lisa Lodge" userId="d634b5c5-f352-4946-a5cb-fd82c93dff60" providerId="ADAL" clId="{7812AE23-C9C1-479C-933D-93A068B14D1F}" dt="2026-04-14T14:03:21.539" v="11" actId="478"/>
          <ac:picMkLst>
            <pc:docMk/>
            <pc:sldMk cId="300109586" sldId="258"/>
            <ac:picMk id="3" creationId="{BBBCFBDA-BA75-FF0D-86DD-4517E89B4F18}"/>
          </ac:picMkLst>
        </pc:picChg>
        <pc:picChg chg="add mod">
          <ac:chgData name="Lisa Lodge" userId="d634b5c5-f352-4946-a5cb-fd82c93dff60" providerId="ADAL" clId="{7812AE23-C9C1-479C-933D-93A068B14D1F}" dt="2026-04-14T14:05:46.167" v="68"/>
          <ac:picMkLst>
            <pc:docMk/>
            <pc:sldMk cId="300109586" sldId="258"/>
            <ac:picMk id="4" creationId="{FBC50D8A-C250-43B9-CE82-E815C1EA713D}"/>
          </ac:picMkLst>
        </pc:picChg>
      </pc:sldChg>
      <pc:sldChg chg="addSp delSp modSp mod">
        <pc:chgData name="Lisa Lodge" userId="d634b5c5-f352-4946-a5cb-fd82c93dff60" providerId="ADAL" clId="{7812AE23-C9C1-479C-933D-93A068B14D1F}" dt="2026-04-14T14:05:42.876" v="66"/>
        <pc:sldMkLst>
          <pc:docMk/>
          <pc:sldMk cId="1195104690" sldId="259"/>
        </pc:sldMkLst>
        <pc:picChg chg="del">
          <ac:chgData name="Lisa Lodge" userId="d634b5c5-f352-4946-a5cb-fd82c93dff60" providerId="ADAL" clId="{7812AE23-C9C1-479C-933D-93A068B14D1F}" dt="2026-04-14T14:03:19.616" v="9" actId="478"/>
          <ac:picMkLst>
            <pc:docMk/>
            <pc:sldMk cId="1195104690" sldId="259"/>
            <ac:picMk id="3" creationId="{226F59A8-5165-D58B-37B8-9318CF068D40}"/>
          </ac:picMkLst>
        </pc:picChg>
        <pc:picChg chg="add mod">
          <ac:chgData name="Lisa Lodge" userId="d634b5c5-f352-4946-a5cb-fd82c93dff60" providerId="ADAL" clId="{7812AE23-C9C1-479C-933D-93A068B14D1F}" dt="2026-04-14T14:05:42.876" v="66"/>
          <ac:picMkLst>
            <pc:docMk/>
            <pc:sldMk cId="1195104690" sldId="259"/>
            <ac:picMk id="4" creationId="{D3D97445-AFC1-27AF-2398-E3F1B040653F}"/>
          </ac:picMkLst>
        </pc:picChg>
      </pc:sldChg>
      <pc:sldChg chg="addSp delSp modSp mod">
        <pc:chgData name="Lisa Lodge" userId="d634b5c5-f352-4946-a5cb-fd82c93dff60" providerId="ADAL" clId="{7812AE23-C9C1-479C-933D-93A068B14D1F}" dt="2026-04-14T14:05:36.076" v="64"/>
        <pc:sldMkLst>
          <pc:docMk/>
          <pc:sldMk cId="2626073409" sldId="260"/>
        </pc:sldMkLst>
        <pc:picChg chg="del">
          <ac:chgData name="Lisa Lodge" userId="d634b5c5-f352-4946-a5cb-fd82c93dff60" providerId="ADAL" clId="{7812AE23-C9C1-479C-933D-93A068B14D1F}" dt="2026-04-14T14:03:17.939" v="8" actId="478"/>
          <ac:picMkLst>
            <pc:docMk/>
            <pc:sldMk cId="2626073409" sldId="260"/>
            <ac:picMk id="3" creationId="{8EB45B9E-FC2B-2424-44BA-A3D5F94A14C6}"/>
          </ac:picMkLst>
        </pc:picChg>
        <pc:picChg chg="add mod">
          <ac:chgData name="Lisa Lodge" userId="d634b5c5-f352-4946-a5cb-fd82c93dff60" providerId="ADAL" clId="{7812AE23-C9C1-479C-933D-93A068B14D1F}" dt="2026-04-14T14:05:36.076" v="64"/>
          <ac:picMkLst>
            <pc:docMk/>
            <pc:sldMk cId="2626073409" sldId="260"/>
            <ac:picMk id="4" creationId="{A0E57737-ED16-B7DE-10AF-21A2F73178F3}"/>
          </ac:picMkLst>
        </pc:picChg>
      </pc:sldChg>
      <pc:sldChg chg="addSp delSp modSp mod">
        <pc:chgData name="Lisa Lodge" userId="d634b5c5-f352-4946-a5cb-fd82c93dff60" providerId="ADAL" clId="{7812AE23-C9C1-479C-933D-93A068B14D1F}" dt="2026-04-14T14:05:32.720" v="62"/>
        <pc:sldMkLst>
          <pc:docMk/>
          <pc:sldMk cId="1994231994" sldId="262"/>
        </pc:sldMkLst>
        <pc:picChg chg="del">
          <ac:chgData name="Lisa Lodge" userId="d634b5c5-f352-4946-a5cb-fd82c93dff60" providerId="ADAL" clId="{7812AE23-C9C1-479C-933D-93A068B14D1F}" dt="2026-04-14T14:03:16.361" v="7" actId="478"/>
          <ac:picMkLst>
            <pc:docMk/>
            <pc:sldMk cId="1994231994" sldId="262"/>
            <ac:picMk id="3" creationId="{24248E76-6E05-D0FD-EB79-E594B7529244}"/>
          </ac:picMkLst>
        </pc:picChg>
        <pc:picChg chg="add mod">
          <ac:chgData name="Lisa Lodge" userId="d634b5c5-f352-4946-a5cb-fd82c93dff60" providerId="ADAL" clId="{7812AE23-C9C1-479C-933D-93A068B14D1F}" dt="2026-04-14T14:05:32.720" v="62"/>
          <ac:picMkLst>
            <pc:docMk/>
            <pc:sldMk cId="1994231994" sldId="262"/>
            <ac:picMk id="4" creationId="{EF04A4DC-58F9-A630-CA9A-738F1F459C5E}"/>
          </ac:picMkLst>
        </pc:picChg>
      </pc:sldChg>
      <pc:sldChg chg="addSp delSp modSp mod">
        <pc:chgData name="Lisa Lodge" userId="d634b5c5-f352-4946-a5cb-fd82c93dff60" providerId="ADAL" clId="{7812AE23-C9C1-479C-933D-93A068B14D1F}" dt="2026-04-14T14:05:29.716" v="60"/>
        <pc:sldMkLst>
          <pc:docMk/>
          <pc:sldMk cId="3087168300" sldId="263"/>
        </pc:sldMkLst>
        <pc:picChg chg="del">
          <ac:chgData name="Lisa Lodge" userId="d634b5c5-f352-4946-a5cb-fd82c93dff60" providerId="ADAL" clId="{7812AE23-C9C1-479C-933D-93A068B14D1F}" dt="2026-04-14T14:03:15.114" v="6" actId="478"/>
          <ac:picMkLst>
            <pc:docMk/>
            <pc:sldMk cId="3087168300" sldId="263"/>
            <ac:picMk id="3" creationId="{5006C515-7DE7-9CE1-A35C-3CBAE32AC4D0}"/>
          </ac:picMkLst>
        </pc:picChg>
        <pc:picChg chg="add mod">
          <ac:chgData name="Lisa Lodge" userId="d634b5c5-f352-4946-a5cb-fd82c93dff60" providerId="ADAL" clId="{7812AE23-C9C1-479C-933D-93A068B14D1F}" dt="2026-04-14T14:05:29.716" v="60"/>
          <ac:picMkLst>
            <pc:docMk/>
            <pc:sldMk cId="3087168300" sldId="263"/>
            <ac:picMk id="4" creationId="{3D397DD1-AFB5-72B8-19CB-00B388D92EA9}"/>
          </ac:picMkLst>
        </pc:picChg>
      </pc:sldChg>
      <pc:sldChg chg="addSp delSp modSp add del mod">
        <pc:chgData name="Lisa Lodge" userId="d634b5c5-f352-4946-a5cb-fd82c93dff60" providerId="ADAL" clId="{7812AE23-C9C1-479C-933D-93A068B14D1F}" dt="2026-04-14T14:04:05.448" v="26"/>
        <pc:sldMkLst>
          <pc:docMk/>
          <pc:sldMk cId="3203358455" sldId="264"/>
        </pc:sldMkLst>
        <pc:picChg chg="del">
          <ac:chgData name="Lisa Lodge" userId="d634b5c5-f352-4946-a5cb-fd82c93dff60" providerId="ADAL" clId="{7812AE23-C9C1-479C-933D-93A068B14D1F}" dt="2026-04-14T14:03:09.778" v="3" actId="478"/>
          <ac:picMkLst>
            <pc:docMk/>
            <pc:sldMk cId="3203358455" sldId="264"/>
            <ac:picMk id="3" creationId="{E3B6349E-E50B-9332-D16B-81BA77389CDA}"/>
          </ac:picMkLst>
        </pc:picChg>
        <pc:picChg chg="add mod">
          <ac:chgData name="Lisa Lodge" userId="d634b5c5-f352-4946-a5cb-fd82c93dff60" providerId="ADAL" clId="{7812AE23-C9C1-479C-933D-93A068B14D1F}" dt="2026-04-14T14:04:05.448" v="26"/>
          <ac:picMkLst>
            <pc:docMk/>
            <pc:sldMk cId="3203358455" sldId="264"/>
            <ac:picMk id="4" creationId="{54BD38A4-5C6C-906C-9B61-2F7FD1923691}"/>
          </ac:picMkLst>
        </pc:picChg>
      </pc:sldChg>
      <pc:sldChg chg="addSp delSp modSp mod">
        <pc:chgData name="Lisa Lodge" userId="d634b5c5-f352-4946-a5cb-fd82c93dff60" providerId="ADAL" clId="{7812AE23-C9C1-479C-933D-93A068B14D1F}" dt="2026-04-14T14:05:53.695" v="72"/>
        <pc:sldMkLst>
          <pc:docMk/>
          <pc:sldMk cId="2618994109" sldId="266"/>
        </pc:sldMkLst>
        <pc:picChg chg="del">
          <ac:chgData name="Lisa Lodge" userId="d634b5c5-f352-4946-a5cb-fd82c93dff60" providerId="ADAL" clId="{7812AE23-C9C1-479C-933D-93A068B14D1F}" dt="2026-04-14T14:03:24.166" v="13" actId="478"/>
          <ac:picMkLst>
            <pc:docMk/>
            <pc:sldMk cId="2618994109" sldId="266"/>
            <ac:picMk id="3" creationId="{28BBA004-1501-1244-40F5-4653F3A66229}"/>
          </ac:picMkLst>
        </pc:picChg>
        <pc:picChg chg="add mod">
          <ac:chgData name="Lisa Lodge" userId="d634b5c5-f352-4946-a5cb-fd82c93dff60" providerId="ADAL" clId="{7812AE23-C9C1-479C-933D-93A068B14D1F}" dt="2026-04-14T14:05:53.695" v="72"/>
          <ac:picMkLst>
            <pc:docMk/>
            <pc:sldMk cId="2618994109" sldId="266"/>
            <ac:picMk id="4" creationId="{02B0A2AF-DEF2-D24F-1289-C649EA171F17}"/>
          </ac:picMkLst>
        </pc:picChg>
      </pc:sldChg>
      <pc:sldChg chg="addSp delSp modSp mod">
        <pc:chgData name="Lisa Lodge" userId="d634b5c5-f352-4946-a5cb-fd82c93dff60" providerId="ADAL" clId="{7812AE23-C9C1-479C-933D-93A068B14D1F}" dt="2026-04-14T14:06:01.080" v="76"/>
        <pc:sldMkLst>
          <pc:docMk/>
          <pc:sldMk cId="2720582910" sldId="267"/>
        </pc:sldMkLst>
        <pc:picChg chg="del">
          <ac:chgData name="Lisa Lodge" userId="d634b5c5-f352-4946-a5cb-fd82c93dff60" providerId="ADAL" clId="{7812AE23-C9C1-479C-933D-93A068B14D1F}" dt="2026-04-14T14:03:27.157" v="15" actId="478"/>
          <ac:picMkLst>
            <pc:docMk/>
            <pc:sldMk cId="2720582910" sldId="267"/>
            <ac:picMk id="3" creationId="{2DE9BC6E-63A3-27C9-7646-85B7E2EBD65B}"/>
          </ac:picMkLst>
        </pc:picChg>
        <pc:picChg chg="add mod">
          <ac:chgData name="Lisa Lodge" userId="d634b5c5-f352-4946-a5cb-fd82c93dff60" providerId="ADAL" clId="{7812AE23-C9C1-479C-933D-93A068B14D1F}" dt="2026-04-14T14:06:01.080" v="76"/>
          <ac:picMkLst>
            <pc:docMk/>
            <pc:sldMk cId="2720582910" sldId="267"/>
            <ac:picMk id="4" creationId="{B5735205-F196-F1A9-3428-1FBD6C275B87}"/>
          </ac:picMkLst>
        </pc:picChg>
      </pc:sldChg>
      <pc:sldChg chg="addSp delSp modSp mod">
        <pc:chgData name="Lisa Lodge" userId="d634b5c5-f352-4946-a5cb-fd82c93dff60" providerId="ADAL" clId="{7812AE23-C9C1-479C-933D-93A068B14D1F}" dt="2026-04-14T14:06:17.685" v="84"/>
        <pc:sldMkLst>
          <pc:docMk/>
          <pc:sldMk cId="3865169469" sldId="273"/>
        </pc:sldMkLst>
        <pc:picChg chg="del">
          <ac:chgData name="Lisa Lodge" userId="d634b5c5-f352-4946-a5cb-fd82c93dff60" providerId="ADAL" clId="{7812AE23-C9C1-479C-933D-93A068B14D1F}" dt="2026-04-14T14:03:33.093" v="19" actId="478"/>
          <ac:picMkLst>
            <pc:docMk/>
            <pc:sldMk cId="3865169469" sldId="273"/>
            <ac:picMk id="3" creationId="{B194C1FD-2D58-139A-36F3-937AFA02A089}"/>
          </ac:picMkLst>
        </pc:picChg>
        <pc:picChg chg="add mod">
          <ac:chgData name="Lisa Lodge" userId="d634b5c5-f352-4946-a5cb-fd82c93dff60" providerId="ADAL" clId="{7812AE23-C9C1-479C-933D-93A068B14D1F}" dt="2026-04-14T14:06:17.685" v="84"/>
          <ac:picMkLst>
            <pc:docMk/>
            <pc:sldMk cId="3865169469" sldId="273"/>
            <ac:picMk id="4" creationId="{3C770024-F522-5550-B115-7623D3BF10F6}"/>
          </ac:picMkLst>
        </pc:picChg>
      </pc:sldChg>
      <pc:sldChg chg="addSp delSp modSp mod">
        <pc:chgData name="Lisa Lodge" userId="d634b5c5-f352-4946-a5cb-fd82c93dff60" providerId="ADAL" clId="{7812AE23-C9C1-479C-933D-93A068B14D1F}" dt="2026-04-14T14:06:09.340" v="80"/>
        <pc:sldMkLst>
          <pc:docMk/>
          <pc:sldMk cId="3331043331" sldId="274"/>
        </pc:sldMkLst>
        <pc:picChg chg="del">
          <ac:chgData name="Lisa Lodge" userId="d634b5c5-f352-4946-a5cb-fd82c93dff60" providerId="ADAL" clId="{7812AE23-C9C1-479C-933D-93A068B14D1F}" dt="2026-04-14T14:03:29.734" v="17" actId="478"/>
          <ac:picMkLst>
            <pc:docMk/>
            <pc:sldMk cId="3331043331" sldId="274"/>
            <ac:picMk id="3" creationId="{5C0EA72C-B0D9-D10F-E41D-5F33A9F152B0}"/>
          </ac:picMkLst>
        </pc:picChg>
        <pc:picChg chg="add mod">
          <ac:chgData name="Lisa Lodge" userId="d634b5c5-f352-4946-a5cb-fd82c93dff60" providerId="ADAL" clId="{7812AE23-C9C1-479C-933D-93A068B14D1F}" dt="2026-04-14T14:06:09.340" v="80"/>
          <ac:picMkLst>
            <pc:docMk/>
            <pc:sldMk cId="3331043331" sldId="274"/>
            <ac:picMk id="4" creationId="{6E2B60A6-5457-49B9-95D7-294EEDCD4867}"/>
          </ac:picMkLst>
        </pc:picChg>
      </pc:sldChg>
      <pc:sldChg chg="addSp delSp modSp mod">
        <pc:chgData name="Lisa Lodge" userId="d634b5c5-f352-4946-a5cb-fd82c93dff60" providerId="ADAL" clId="{7812AE23-C9C1-479C-933D-93A068B14D1F}" dt="2026-04-14T14:06:05.521" v="78"/>
        <pc:sldMkLst>
          <pc:docMk/>
          <pc:sldMk cId="946847082" sldId="275"/>
        </pc:sldMkLst>
        <pc:picChg chg="del">
          <ac:chgData name="Lisa Lodge" userId="d634b5c5-f352-4946-a5cb-fd82c93dff60" providerId="ADAL" clId="{7812AE23-C9C1-479C-933D-93A068B14D1F}" dt="2026-04-14T14:03:28.566" v="16" actId="478"/>
          <ac:picMkLst>
            <pc:docMk/>
            <pc:sldMk cId="946847082" sldId="275"/>
            <ac:picMk id="3" creationId="{06C94162-C3AD-7BC9-2983-49F3698434D1}"/>
          </ac:picMkLst>
        </pc:picChg>
        <pc:picChg chg="add mod">
          <ac:chgData name="Lisa Lodge" userId="d634b5c5-f352-4946-a5cb-fd82c93dff60" providerId="ADAL" clId="{7812AE23-C9C1-479C-933D-93A068B14D1F}" dt="2026-04-14T14:06:05.521" v="78"/>
          <ac:picMkLst>
            <pc:docMk/>
            <pc:sldMk cId="946847082" sldId="275"/>
            <ac:picMk id="4" creationId="{146DA519-580C-F352-3CCA-0469E9CCF57E}"/>
          </ac:picMkLst>
        </pc:picChg>
      </pc:sldChg>
      <pc:sldChg chg="addSp delSp modSp mod">
        <pc:chgData name="Lisa Lodge" userId="d634b5c5-f352-4946-a5cb-fd82c93dff60" providerId="ADAL" clId="{7812AE23-C9C1-479C-933D-93A068B14D1F}" dt="2026-04-14T14:12:30.681" v="136"/>
        <pc:sldMkLst>
          <pc:docMk/>
          <pc:sldMk cId="3871281771" sldId="282"/>
        </pc:sldMkLst>
        <pc:spChg chg="mod">
          <ac:chgData name="Lisa Lodge" userId="d634b5c5-f352-4946-a5cb-fd82c93dff60" providerId="ADAL" clId="{7812AE23-C9C1-479C-933D-93A068B14D1F}" dt="2026-04-14T14:11:08.590" v="133"/>
          <ac:spMkLst>
            <pc:docMk/>
            <pc:sldMk cId="3871281771" sldId="282"/>
            <ac:spMk id="4" creationId="{6C02E5AF-FA29-9581-2C32-90F853824E50}"/>
          </ac:spMkLst>
        </pc:spChg>
        <pc:spChg chg="mod">
          <ac:chgData name="Lisa Lodge" userId="d634b5c5-f352-4946-a5cb-fd82c93dff60" providerId="ADAL" clId="{7812AE23-C9C1-479C-933D-93A068B14D1F}" dt="2026-04-14T14:12:30.681" v="136"/>
          <ac:spMkLst>
            <pc:docMk/>
            <pc:sldMk cId="3871281771" sldId="282"/>
            <ac:spMk id="5" creationId="{E3684D37-E9E0-7992-38AD-F60EC515A9F9}"/>
          </ac:spMkLst>
        </pc:spChg>
        <pc:spChg chg="mod">
          <ac:chgData name="Lisa Lodge" userId="d634b5c5-f352-4946-a5cb-fd82c93dff60" providerId="ADAL" clId="{7812AE23-C9C1-479C-933D-93A068B14D1F}" dt="2026-04-14T14:05:25.097" v="58" actId="1076"/>
          <ac:spMkLst>
            <pc:docMk/>
            <pc:sldMk cId="3871281771" sldId="282"/>
            <ac:spMk id="6" creationId="{829E6089-8D31-44C9-D4A9-DEE0E00432A8}"/>
          </ac:spMkLst>
        </pc:spChg>
        <pc:picChg chg="add del">
          <ac:chgData name="Lisa Lodge" userId="d634b5c5-f352-4946-a5cb-fd82c93dff60" providerId="ADAL" clId="{7812AE23-C9C1-479C-933D-93A068B14D1F}" dt="2026-04-14T14:04:18.653" v="32" actId="478"/>
          <ac:picMkLst>
            <pc:docMk/>
            <pc:sldMk cId="3871281771" sldId="282"/>
            <ac:picMk id="3" creationId="{10918B21-817A-14B9-ECD7-E006B868FB75}"/>
          </ac:picMkLst>
        </pc:picChg>
        <pc:picChg chg="add del mod">
          <ac:chgData name="Lisa Lodge" userId="d634b5c5-f352-4946-a5cb-fd82c93dff60" providerId="ADAL" clId="{7812AE23-C9C1-479C-933D-93A068B14D1F}" dt="2026-04-14T14:04:16.024" v="30" actId="931"/>
          <ac:picMkLst>
            <pc:docMk/>
            <pc:sldMk cId="3871281771" sldId="282"/>
            <ac:picMk id="7" creationId="{659DDC2F-253C-F233-AF44-5FC5DAE26485}"/>
          </ac:picMkLst>
        </pc:picChg>
        <pc:picChg chg="add mod ord">
          <ac:chgData name="Lisa Lodge" userId="d634b5c5-f352-4946-a5cb-fd82c93dff60" providerId="ADAL" clId="{7812AE23-C9C1-479C-933D-93A068B14D1F}" dt="2026-04-14T14:05:13.856" v="54" actId="1076"/>
          <ac:picMkLst>
            <pc:docMk/>
            <pc:sldMk cId="3871281771" sldId="282"/>
            <ac:picMk id="9" creationId="{AAA8E5FC-2F80-7E70-0211-486CA8A08AE3}"/>
          </ac:picMkLst>
        </pc:picChg>
      </pc:sldChg>
      <pc:sldChg chg="addSp delSp modSp mod">
        <pc:chgData name="Lisa Lodge" userId="d634b5c5-f352-4946-a5cb-fd82c93dff60" providerId="ADAL" clId="{7812AE23-C9C1-479C-933D-93A068B14D1F}" dt="2026-04-14T14:12:47.057" v="137"/>
        <pc:sldMkLst>
          <pc:docMk/>
          <pc:sldMk cId="1723814972" sldId="283"/>
        </pc:sldMkLst>
        <pc:spChg chg="mod">
          <ac:chgData name="Lisa Lodge" userId="d634b5c5-f352-4946-a5cb-fd82c93dff60" providerId="ADAL" clId="{7812AE23-C9C1-479C-933D-93A068B14D1F}" dt="2026-04-14T14:06:47.221" v="95" actId="1076"/>
          <ac:spMkLst>
            <pc:docMk/>
            <pc:sldMk cId="1723814972" sldId="283"/>
            <ac:spMk id="4" creationId="{48EDFBE1-F965-B7B1-DFA6-AB61BA833C68}"/>
          </ac:spMkLst>
        </pc:spChg>
        <pc:spChg chg="mod">
          <ac:chgData name="Lisa Lodge" userId="d634b5c5-f352-4946-a5cb-fd82c93dff60" providerId="ADAL" clId="{7812AE23-C9C1-479C-933D-93A068B14D1F}" dt="2026-04-14T14:11:23.868" v="134"/>
          <ac:spMkLst>
            <pc:docMk/>
            <pc:sldMk cId="1723814972" sldId="283"/>
            <ac:spMk id="5" creationId="{319C09F1-9A95-9E9A-4D78-8B6DFFAA6A62}"/>
          </ac:spMkLst>
        </pc:spChg>
        <pc:spChg chg="mod">
          <ac:chgData name="Lisa Lodge" userId="d634b5c5-f352-4946-a5cb-fd82c93dff60" providerId="ADAL" clId="{7812AE23-C9C1-479C-933D-93A068B14D1F}" dt="2026-04-14T14:12:47.057" v="137"/>
          <ac:spMkLst>
            <pc:docMk/>
            <pc:sldMk cId="1723814972" sldId="283"/>
            <ac:spMk id="6" creationId="{0544F072-133F-EA59-AE77-E06D9D236D96}"/>
          </ac:spMkLst>
        </pc:spChg>
        <pc:picChg chg="del">
          <ac:chgData name="Lisa Lodge" userId="d634b5c5-f352-4946-a5cb-fd82c93dff60" providerId="ADAL" clId="{7812AE23-C9C1-479C-933D-93A068B14D1F}" dt="2026-04-14T14:06:25.074" v="85" actId="478"/>
          <ac:picMkLst>
            <pc:docMk/>
            <pc:sldMk cId="1723814972" sldId="283"/>
            <ac:picMk id="3" creationId="{01DB80F9-F3D5-5FA5-5B8D-AA9F4931C437}"/>
          </ac:picMkLst>
        </pc:picChg>
        <pc:picChg chg="add mod ord">
          <ac:chgData name="Lisa Lodge" userId="d634b5c5-f352-4946-a5cb-fd82c93dff60" providerId="ADAL" clId="{7812AE23-C9C1-479C-933D-93A068B14D1F}" dt="2026-04-14T14:06:44.264" v="94" actId="1076"/>
          <ac:picMkLst>
            <pc:docMk/>
            <pc:sldMk cId="1723814972" sldId="283"/>
            <ac:picMk id="7" creationId="{F12B2336-0B33-95FD-6B41-DCE93AD50D89}"/>
          </ac:picMkLst>
        </pc:picChg>
      </pc:sldChg>
      <pc:sldChg chg="addSp delSp modSp mod">
        <pc:chgData name="Lisa Lodge" userId="d634b5c5-f352-4946-a5cb-fd82c93dff60" providerId="ADAL" clId="{7812AE23-C9C1-479C-933D-93A068B14D1F}" dt="2026-04-14T14:08:52.337" v="125"/>
        <pc:sldMkLst>
          <pc:docMk/>
          <pc:sldMk cId="1956410818" sldId="285"/>
        </pc:sldMkLst>
        <pc:spChg chg="mod">
          <ac:chgData name="Lisa Lodge" userId="d634b5c5-f352-4946-a5cb-fd82c93dff60" providerId="ADAL" clId="{7812AE23-C9C1-479C-933D-93A068B14D1F}" dt="2026-04-14T14:08:52.337" v="125"/>
          <ac:spMkLst>
            <pc:docMk/>
            <pc:sldMk cId="1956410818" sldId="285"/>
            <ac:spMk id="4" creationId="{D1DF340B-EF8A-675D-AFE0-6AF38B8ADCFC}"/>
          </ac:spMkLst>
        </pc:spChg>
        <pc:picChg chg="del">
          <ac:chgData name="Lisa Lodge" userId="d634b5c5-f352-4946-a5cb-fd82c93dff60" providerId="ADAL" clId="{7812AE23-C9C1-479C-933D-93A068B14D1F}" dt="2026-04-14T14:07:35.773" v="108" actId="478"/>
          <ac:picMkLst>
            <pc:docMk/>
            <pc:sldMk cId="1956410818" sldId="285"/>
            <ac:picMk id="3" creationId="{51592692-D2E7-B205-7168-F1454002595C}"/>
          </ac:picMkLst>
        </pc:picChg>
        <pc:picChg chg="add mod ord">
          <ac:chgData name="Lisa Lodge" userId="d634b5c5-f352-4946-a5cb-fd82c93dff60" providerId="ADAL" clId="{7812AE23-C9C1-479C-933D-93A068B14D1F}" dt="2026-04-14T14:07:41.873" v="111" actId="167"/>
          <ac:picMkLst>
            <pc:docMk/>
            <pc:sldMk cId="1956410818" sldId="285"/>
            <ac:picMk id="9" creationId="{C80BAFFE-CDCF-892B-30FB-20BE1CCD6E4B}"/>
          </ac:picMkLst>
        </pc:picChg>
      </pc:sldChg>
      <pc:sldChg chg="addSp delSp modSp mod">
        <pc:chgData name="Lisa Lodge" userId="d634b5c5-f352-4946-a5cb-fd82c93dff60" providerId="ADAL" clId="{7812AE23-C9C1-479C-933D-93A068B14D1F}" dt="2026-04-14T14:09:13.685" v="127" actId="1076"/>
        <pc:sldMkLst>
          <pc:docMk/>
          <pc:sldMk cId="1307053247" sldId="286"/>
        </pc:sldMkLst>
        <pc:spChg chg="mod">
          <ac:chgData name="Lisa Lodge" userId="d634b5c5-f352-4946-a5cb-fd82c93dff60" providerId="ADAL" clId="{7812AE23-C9C1-479C-933D-93A068B14D1F}" dt="2026-04-14T14:09:01.037" v="126"/>
          <ac:spMkLst>
            <pc:docMk/>
            <pc:sldMk cId="1307053247" sldId="286"/>
            <ac:spMk id="4" creationId="{349F0699-563E-8697-CB79-2933D7589166}"/>
          </ac:spMkLst>
        </pc:spChg>
        <pc:spChg chg="mod">
          <ac:chgData name="Lisa Lodge" userId="d634b5c5-f352-4946-a5cb-fd82c93dff60" providerId="ADAL" clId="{7812AE23-C9C1-479C-933D-93A068B14D1F}" dt="2026-04-14T14:09:13.685" v="127" actId="1076"/>
          <ac:spMkLst>
            <pc:docMk/>
            <pc:sldMk cId="1307053247" sldId="286"/>
            <ac:spMk id="5" creationId="{CC18E52D-D7C2-B441-4A9D-3B0F887B3394}"/>
          </ac:spMkLst>
        </pc:spChg>
        <pc:spChg chg="mod">
          <ac:chgData name="Lisa Lodge" userId="d634b5c5-f352-4946-a5cb-fd82c93dff60" providerId="ADAL" clId="{7812AE23-C9C1-479C-933D-93A068B14D1F}" dt="2026-04-14T14:08:25.944" v="121" actId="1076"/>
          <ac:spMkLst>
            <pc:docMk/>
            <pc:sldMk cId="1307053247" sldId="286"/>
            <ac:spMk id="6" creationId="{EAE3415A-E481-0F4F-D58A-F270ECA438D9}"/>
          </ac:spMkLst>
        </pc:spChg>
        <pc:picChg chg="del">
          <ac:chgData name="Lisa Lodge" userId="d634b5c5-f352-4946-a5cb-fd82c93dff60" providerId="ADAL" clId="{7812AE23-C9C1-479C-933D-93A068B14D1F}" dt="2026-04-14T14:07:54.590" v="112" actId="478"/>
          <ac:picMkLst>
            <pc:docMk/>
            <pc:sldMk cId="1307053247" sldId="286"/>
            <ac:picMk id="3" creationId="{6E2AEBDF-DBB9-78FA-54ED-1D84EE9C354E}"/>
          </ac:picMkLst>
        </pc:picChg>
        <pc:picChg chg="add mod ord">
          <ac:chgData name="Lisa Lodge" userId="d634b5c5-f352-4946-a5cb-fd82c93dff60" providerId="ADAL" clId="{7812AE23-C9C1-479C-933D-93A068B14D1F}" dt="2026-04-14T14:08:17.495" v="119" actId="1076"/>
          <ac:picMkLst>
            <pc:docMk/>
            <pc:sldMk cId="1307053247" sldId="286"/>
            <ac:picMk id="7" creationId="{00F9F5AC-82F4-6A5B-B340-B47CD1D53189}"/>
          </ac:picMkLst>
        </pc:picChg>
      </pc:sldChg>
      <pc:sldChg chg="addSp delSp modSp mod">
        <pc:chgData name="Lisa Lodge" userId="d634b5c5-f352-4946-a5cb-fd82c93dff60" providerId="ADAL" clId="{7812AE23-C9C1-479C-933D-93A068B14D1F}" dt="2026-04-14T14:10:03.209" v="132" actId="1076"/>
        <pc:sldMkLst>
          <pc:docMk/>
          <pc:sldMk cId="1387600261" sldId="287"/>
        </pc:sldMkLst>
        <pc:spChg chg="add mod">
          <ac:chgData name="Lisa Lodge" userId="d634b5c5-f352-4946-a5cb-fd82c93dff60" providerId="ADAL" clId="{7812AE23-C9C1-479C-933D-93A068B14D1F}" dt="2026-04-14T14:10:00.049" v="131" actId="1076"/>
          <ac:spMkLst>
            <pc:docMk/>
            <pc:sldMk cId="1387600261" sldId="287"/>
            <ac:spMk id="8" creationId="{D18B920C-F586-C80B-EB62-4AAE8DFBCF52}"/>
          </ac:spMkLst>
        </pc:spChg>
        <pc:spChg chg="add mod">
          <ac:chgData name="Lisa Lodge" userId="d634b5c5-f352-4946-a5cb-fd82c93dff60" providerId="ADAL" clId="{7812AE23-C9C1-479C-933D-93A068B14D1F}" dt="2026-04-14T14:10:03.209" v="132" actId="1076"/>
          <ac:spMkLst>
            <pc:docMk/>
            <pc:sldMk cId="1387600261" sldId="287"/>
            <ac:spMk id="9" creationId="{3022F6E6-A90E-2CEB-D39C-588F6B870C4E}"/>
          </ac:spMkLst>
        </pc:spChg>
        <pc:spChg chg="add mod">
          <ac:chgData name="Lisa Lodge" userId="d634b5c5-f352-4946-a5cb-fd82c93dff60" providerId="ADAL" clId="{7812AE23-C9C1-479C-933D-93A068B14D1F}" dt="2026-04-14T14:09:54.357" v="130" actId="14100"/>
          <ac:spMkLst>
            <pc:docMk/>
            <pc:sldMk cId="1387600261" sldId="287"/>
            <ac:spMk id="10" creationId="{581EFE7F-6BC9-4ADA-5B51-0028145DD418}"/>
          </ac:spMkLst>
        </pc:spChg>
        <pc:picChg chg="del">
          <ac:chgData name="Lisa Lodge" userId="d634b5c5-f352-4946-a5cb-fd82c93dff60" providerId="ADAL" clId="{7812AE23-C9C1-479C-933D-93A068B14D1F}" dt="2026-04-14T14:08:29.734" v="122" actId="478"/>
          <ac:picMkLst>
            <pc:docMk/>
            <pc:sldMk cId="1387600261" sldId="287"/>
            <ac:picMk id="3" creationId="{B7D7B847-28AD-0720-817E-AEA4A618B60C}"/>
          </ac:picMkLst>
        </pc:picChg>
        <pc:picChg chg="add mod">
          <ac:chgData name="Lisa Lodge" userId="d634b5c5-f352-4946-a5cb-fd82c93dff60" providerId="ADAL" clId="{7812AE23-C9C1-479C-933D-93A068B14D1F}" dt="2026-04-14T14:08:34.174" v="124"/>
          <ac:picMkLst>
            <pc:docMk/>
            <pc:sldMk cId="1387600261" sldId="287"/>
            <ac:picMk id="7" creationId="{82631034-2384-C2B9-A04B-F19A3509BA15}"/>
          </ac:picMkLst>
        </pc:picChg>
      </pc:sldChg>
      <pc:sldChg chg="addSp delSp modSp mod">
        <pc:chgData name="Lisa Lodge" userId="d634b5c5-f352-4946-a5cb-fd82c93dff60" providerId="ADAL" clId="{7812AE23-C9C1-479C-933D-93A068B14D1F}" dt="2026-04-14T14:05:56.748" v="74"/>
        <pc:sldMkLst>
          <pc:docMk/>
          <pc:sldMk cId="1868784646" sldId="289"/>
        </pc:sldMkLst>
        <pc:picChg chg="del">
          <ac:chgData name="Lisa Lodge" userId="d634b5c5-f352-4946-a5cb-fd82c93dff60" providerId="ADAL" clId="{7812AE23-C9C1-479C-933D-93A068B14D1F}" dt="2026-04-14T14:03:25.454" v="14" actId="478"/>
          <ac:picMkLst>
            <pc:docMk/>
            <pc:sldMk cId="1868784646" sldId="289"/>
            <ac:picMk id="3" creationId="{25DE0ED6-CC75-BA72-82A4-342654305417}"/>
          </ac:picMkLst>
        </pc:picChg>
        <pc:picChg chg="add mod">
          <ac:chgData name="Lisa Lodge" userId="d634b5c5-f352-4946-a5cb-fd82c93dff60" providerId="ADAL" clId="{7812AE23-C9C1-479C-933D-93A068B14D1F}" dt="2026-04-14T14:05:56.748" v="74"/>
          <ac:picMkLst>
            <pc:docMk/>
            <pc:sldMk cId="1868784646" sldId="289"/>
            <ac:picMk id="4" creationId="{A61B641F-1524-4BD3-78DA-4475E1AE1AB5}"/>
          </ac:picMkLst>
        </pc:picChg>
      </pc:sldChg>
      <pc:sldChg chg="addSp delSp modSp mod">
        <pc:chgData name="Lisa Lodge" userId="d634b5c5-f352-4946-a5cb-fd82c93dff60" providerId="ADAL" clId="{7812AE23-C9C1-479C-933D-93A068B14D1F}" dt="2026-04-14T14:06:12.978" v="82"/>
        <pc:sldMkLst>
          <pc:docMk/>
          <pc:sldMk cId="3510307892" sldId="290"/>
        </pc:sldMkLst>
        <pc:picChg chg="del">
          <ac:chgData name="Lisa Lodge" userId="d634b5c5-f352-4946-a5cb-fd82c93dff60" providerId="ADAL" clId="{7812AE23-C9C1-479C-933D-93A068B14D1F}" dt="2026-04-14T14:03:31.848" v="18" actId="478"/>
          <ac:picMkLst>
            <pc:docMk/>
            <pc:sldMk cId="3510307892" sldId="290"/>
            <ac:picMk id="3" creationId="{539CB73E-5C16-2859-2431-C432AD2AD993}"/>
          </ac:picMkLst>
        </pc:picChg>
        <pc:picChg chg="add del mod">
          <ac:chgData name="Lisa Lodge" userId="d634b5c5-f352-4946-a5cb-fd82c93dff60" providerId="ADAL" clId="{7812AE23-C9C1-479C-933D-93A068B14D1F}" dt="2026-04-14T14:03:53.656" v="22" actId="931"/>
          <ac:picMkLst>
            <pc:docMk/>
            <pc:sldMk cId="3510307892" sldId="290"/>
            <ac:picMk id="4" creationId="{F1AD533D-EEE5-0A9D-B723-F31A9D64165F}"/>
          </ac:picMkLst>
        </pc:picChg>
        <pc:picChg chg="add mod">
          <ac:chgData name="Lisa Lodge" userId="d634b5c5-f352-4946-a5cb-fd82c93dff60" providerId="ADAL" clId="{7812AE23-C9C1-479C-933D-93A068B14D1F}" dt="2026-04-14T14:06:12.978" v="82"/>
          <ac:picMkLst>
            <pc:docMk/>
            <pc:sldMk cId="3510307892" sldId="290"/>
            <ac:picMk id="6" creationId="{47088F90-6C5C-383C-6BD7-8B5388F0A76B}"/>
          </ac:picMkLst>
        </pc:picChg>
      </pc:sldChg>
      <pc:sldChg chg="addSp delSp modSp new del mod">
        <pc:chgData name="Lisa Lodge" userId="d634b5c5-f352-4946-a5cb-fd82c93dff60" providerId="ADAL" clId="{7812AE23-C9C1-479C-933D-93A068B14D1F}" dt="2026-04-14T14:16:56.883" v="141" actId="2696"/>
        <pc:sldMkLst>
          <pc:docMk/>
          <pc:sldMk cId="2523634096" sldId="291"/>
        </pc:sldMkLst>
        <pc:spChg chg="del">
          <ac:chgData name="Lisa Lodge" userId="d634b5c5-f352-4946-a5cb-fd82c93dff60" providerId="ADAL" clId="{7812AE23-C9C1-479C-933D-93A068B14D1F}" dt="2026-04-14T14:07:19.844" v="105" actId="21"/>
          <ac:spMkLst>
            <pc:docMk/>
            <pc:sldMk cId="2523634096" sldId="291"/>
            <ac:spMk id="2" creationId="{08E08214-974B-C54D-5082-93B1ED0B9EBA}"/>
          </ac:spMkLst>
        </pc:spChg>
        <pc:spChg chg="del">
          <ac:chgData name="Lisa Lodge" userId="d634b5c5-f352-4946-a5cb-fd82c93dff60" providerId="ADAL" clId="{7812AE23-C9C1-479C-933D-93A068B14D1F}" dt="2026-04-14T14:07:17.183" v="104" actId="21"/>
          <ac:spMkLst>
            <pc:docMk/>
            <pc:sldMk cId="2523634096" sldId="291"/>
            <ac:spMk id="3" creationId="{CEB80DD4-50A4-6BF7-BE2B-FA3C2B676888}"/>
          </ac:spMkLst>
        </pc:spChg>
        <pc:spChg chg="add mod">
          <ac:chgData name="Lisa Lodge" userId="d634b5c5-f352-4946-a5cb-fd82c93dff60" providerId="ADAL" clId="{7812AE23-C9C1-479C-933D-93A068B14D1F}" dt="2026-04-14T14:11:38.365" v="135"/>
          <ac:spMkLst>
            <pc:docMk/>
            <pc:sldMk cId="2523634096" sldId="291"/>
            <ac:spMk id="6" creationId="{870149F6-5C19-0B36-252D-37BA26FB4663}"/>
          </ac:spMkLst>
        </pc:spChg>
        <pc:spChg chg="add mod">
          <ac:chgData name="Lisa Lodge" userId="d634b5c5-f352-4946-a5cb-fd82c93dff60" providerId="ADAL" clId="{7812AE23-C9C1-479C-933D-93A068B14D1F}" dt="2026-04-14T14:12:56.289" v="138"/>
          <ac:spMkLst>
            <pc:docMk/>
            <pc:sldMk cId="2523634096" sldId="291"/>
            <ac:spMk id="7" creationId="{AEC9D6A9-80C5-E9BF-4A23-DCCD7C04BC03}"/>
          </ac:spMkLst>
        </pc:spChg>
        <pc:spChg chg="add mod">
          <ac:chgData name="Lisa Lodge" userId="d634b5c5-f352-4946-a5cb-fd82c93dff60" providerId="ADAL" clId="{7812AE23-C9C1-479C-933D-93A068B14D1F}" dt="2026-04-14T14:13:26.564" v="139"/>
          <ac:spMkLst>
            <pc:docMk/>
            <pc:sldMk cId="2523634096" sldId="291"/>
            <ac:spMk id="8" creationId="{848EA0B5-0B72-9BF4-9611-BEBBAB58D1D2}"/>
          </ac:spMkLst>
        </pc:spChg>
        <pc:picChg chg="add mod">
          <ac:chgData name="Lisa Lodge" userId="d634b5c5-f352-4946-a5cb-fd82c93dff60" providerId="ADAL" clId="{7812AE23-C9C1-479C-933D-93A068B14D1F}" dt="2026-04-14T14:07:22.706" v="107"/>
          <ac:picMkLst>
            <pc:docMk/>
            <pc:sldMk cId="2523634096" sldId="291"/>
            <ac:picMk id="5" creationId="{532B94BD-113F-E476-2808-1B88C0AAA9F4}"/>
          </ac:picMkLst>
        </pc:picChg>
      </pc:sldChg>
      <pc:sldChg chg="addSp delSp modSp add del mod ord">
        <pc:chgData name="Lisa Lodge" userId="d634b5c5-f352-4946-a5cb-fd82c93dff60" providerId="ADAL" clId="{7812AE23-C9C1-479C-933D-93A068B14D1F}" dt="2026-04-14T14:16:55.104" v="140" actId="2696"/>
        <pc:sldMkLst>
          <pc:docMk/>
          <pc:sldMk cId="2470741270" sldId="292"/>
        </pc:sldMkLst>
        <pc:spChg chg="del">
          <ac:chgData name="Lisa Lodge" userId="d634b5c5-f352-4946-a5cb-fd82c93dff60" providerId="ADAL" clId="{7812AE23-C9C1-479C-933D-93A068B14D1F}" dt="2026-04-14T14:07:03.983" v="98" actId="21"/>
          <ac:spMkLst>
            <pc:docMk/>
            <pc:sldMk cId="2470741270" sldId="292"/>
            <ac:spMk id="2" creationId="{F9716AC3-5BBC-137A-690C-6FF3469B5CEF}"/>
          </ac:spMkLst>
        </pc:spChg>
        <pc:spChg chg="del">
          <ac:chgData name="Lisa Lodge" userId="d634b5c5-f352-4946-a5cb-fd82c93dff60" providerId="ADAL" clId="{7812AE23-C9C1-479C-933D-93A068B14D1F}" dt="2026-04-14T14:07:07.177" v="99" actId="21"/>
          <ac:spMkLst>
            <pc:docMk/>
            <pc:sldMk cId="2470741270" sldId="292"/>
            <ac:spMk id="3" creationId="{7E4CB44A-6032-196C-115E-B03BB1E1AE4E}"/>
          </ac:spMkLst>
        </pc:spChg>
        <pc:picChg chg="add mod">
          <ac:chgData name="Lisa Lodge" userId="d634b5c5-f352-4946-a5cb-fd82c93dff60" providerId="ADAL" clId="{7812AE23-C9C1-479C-933D-93A068B14D1F}" dt="2026-04-14T14:07:10.895" v="101"/>
          <ac:picMkLst>
            <pc:docMk/>
            <pc:sldMk cId="2470741270" sldId="292"/>
            <ac:picMk id="5" creationId="{3A536C53-12B9-3563-C8C3-343A2C2ED79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14/04/2026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omanandhome.com/health-wellbeing/fitness/i-ran-my-first-marathon-at-74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youtube.com/watch?v=Fzp27wk_-eE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Fzp27wk_-eE" TargetMode="External"/><Relationship Id="rId4" Type="http://schemas.openxmlformats.org/officeDocument/2006/relationships/hyperlink" Target="http://www.womanandhome.com/health-wellbeing/fitness/i-ran-my-first-marathon-at-74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7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x.com/HelpPicture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www.facebook.com/picturenewsprimary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stagram.com/picturenewsprimary/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help@picture-news.co.uk?subject=This%20week's%20news" TargetMode="External"/><Relationship Id="rId2" Type="http://schemas.openxmlformats.org/officeDocument/2006/relationships/hyperlink" Target="https://twitter.com/helppicture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instagram.com/picturenewsprimary/" TargetMode="External"/><Relationship Id="rId5" Type="http://schemas.openxmlformats.org/officeDocument/2006/relationships/image" Target="../media/image19.JPG"/><Relationship Id="rId4" Type="http://schemas.openxmlformats.org/officeDocument/2006/relationships/hyperlink" Target="http://www.picture-news.co.uk/discus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1613D4-2060-91ED-94B4-CBF1C0CE81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4BD38A4-5C6C-906C-9B61-2F7FD19236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AA8E5FC-2F80-7E70-0211-486CA8A08A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C02E5AF-FA29-9581-2C32-90F853824E50}"/>
              </a:ext>
            </a:extLst>
          </p:cNvPr>
          <p:cNvSpPr/>
          <p:nvPr/>
        </p:nvSpPr>
        <p:spPr>
          <a:xfrm>
            <a:off x="4345388" y="5561302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3684D37-E9E0-7992-38AD-F60EC515A9F9}"/>
              </a:ext>
            </a:extLst>
          </p:cNvPr>
          <p:cNvSpPr/>
          <p:nvPr/>
        </p:nvSpPr>
        <p:spPr>
          <a:xfrm>
            <a:off x="3862437" y="5838300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29E6089-8D31-44C9-D4A9-DEE0E00432A8}"/>
              </a:ext>
            </a:extLst>
          </p:cNvPr>
          <p:cNvSpPr/>
          <p:nvPr/>
        </p:nvSpPr>
        <p:spPr>
          <a:xfrm>
            <a:off x="4009186" y="6144895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D397DD1-AFB5-72B8-19CB-00B388D92E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F04A4DC-58F9-A630-CA9A-738F1F459C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0E57737-ED16-B7DE-10AF-21A2F73178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3D97445-AFC1-27AF-2398-E3F1B04065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BC50D8A-C250-43B9-CE82-E815C1EA71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665348-9935-7A11-2E43-21C97597ED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2B0A2AF-DEF2-D24F-1289-C649EA171F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1B641F-1524-4BD3-78DA-4475E1AE1A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5735205-F196-F1A9-3428-1FBD6C275B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46DA519-580C-F352-3CCA-0469E9CCF5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E2B60A6-5457-49B9-95D7-294EEDCD4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7088F90-6C5C-383C-6BD7-8B5388F0A7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C770024-F522-5550-B115-7623D3BF10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12B2336-0B33-95FD-6B41-DCE93AD50D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32" y="192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8EDFBE1-F965-B7B1-DFA6-AB61BA833C68}"/>
              </a:ext>
            </a:extLst>
          </p:cNvPr>
          <p:cNvSpPr/>
          <p:nvPr/>
        </p:nvSpPr>
        <p:spPr>
          <a:xfrm>
            <a:off x="7456354" y="2794204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19C09F1-9A95-9E9A-4D78-8B6DFFAA6A62}"/>
              </a:ext>
            </a:extLst>
          </p:cNvPr>
          <p:cNvSpPr/>
          <p:nvPr/>
        </p:nvSpPr>
        <p:spPr>
          <a:xfrm>
            <a:off x="7406348" y="1602879"/>
            <a:ext cx="3081029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544F072-133F-EA59-AE77-E06D9D236D96}"/>
              </a:ext>
            </a:extLst>
          </p:cNvPr>
          <p:cNvSpPr/>
          <p:nvPr/>
        </p:nvSpPr>
        <p:spPr>
          <a:xfrm>
            <a:off x="7406348" y="2164556"/>
            <a:ext cx="2794927" cy="4214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C80BAFFE-CDCF-892B-30FB-20BE1CCD6E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1DF340B-EF8A-675D-AFE0-6AF38B8ADCFC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4E7F9762-9854-96E5-92CF-3E69A9817090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4F7FDFE-EF2D-E74D-E6D6-29914EDE58DF}"/>
              </a:ext>
            </a:extLst>
          </p:cNvPr>
          <p:cNvSpPr/>
          <p:nvPr/>
        </p:nvSpPr>
        <p:spPr>
          <a:xfrm>
            <a:off x="8688245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EF9573F0-680B-96BB-3D78-D0DF6F572856}"/>
              </a:ext>
            </a:extLst>
          </p:cNvPr>
          <p:cNvSpPr/>
          <p:nvPr/>
        </p:nvSpPr>
        <p:spPr>
          <a:xfrm>
            <a:off x="9036216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7"/>
            <a:extLst>
              <a:ext uri="{FF2B5EF4-FFF2-40B4-BE49-F238E27FC236}">
                <a16:creationId xmlns:a16="http://schemas.microsoft.com/office/drawing/2014/main" id="{C1CEC770-8055-DBCC-AC4C-7DE1B9558A1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0F9F5AC-82F4-6A5B-B340-B47CD1D531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43" y="0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49F0699-563E-8697-CB79-2933D7589166}"/>
              </a:ext>
            </a:extLst>
          </p:cNvPr>
          <p:cNvSpPr/>
          <p:nvPr/>
        </p:nvSpPr>
        <p:spPr>
          <a:xfrm>
            <a:off x="8761814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C18E52D-D7C2-B441-4A9D-3B0F887B3394}"/>
              </a:ext>
            </a:extLst>
          </p:cNvPr>
          <p:cNvSpPr/>
          <p:nvPr/>
        </p:nvSpPr>
        <p:spPr>
          <a:xfrm>
            <a:off x="6928425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AE3415A-E481-0F4F-D58A-F270ECA438D9}"/>
              </a:ext>
            </a:extLst>
          </p:cNvPr>
          <p:cNvSpPr/>
          <p:nvPr/>
        </p:nvSpPr>
        <p:spPr>
          <a:xfrm>
            <a:off x="4978429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20363577-D550-D697-423A-971217652FEA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5524AFE2-BA2C-160F-74BB-29A9BCEA8A63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950858D0-D9D9-83E3-E18E-E8AFB040A56A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2631034-2384-C2B9-A04B-F19A3509BA1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D18B920C-F586-C80B-EB62-4AAE8DFBCF52}"/>
              </a:ext>
            </a:extLst>
          </p:cNvPr>
          <p:cNvSpPr/>
          <p:nvPr/>
        </p:nvSpPr>
        <p:spPr>
          <a:xfrm>
            <a:off x="8686497" y="6788036"/>
            <a:ext cx="34678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3022F6E6-A90E-2CEB-D39C-588F6B870C4E}"/>
              </a:ext>
            </a:extLst>
          </p:cNvPr>
          <p:cNvSpPr/>
          <p:nvPr/>
        </p:nvSpPr>
        <p:spPr>
          <a:xfrm>
            <a:off x="6818822" y="6788036"/>
            <a:ext cx="34678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4"/>
            <a:extLst>
              <a:ext uri="{FF2B5EF4-FFF2-40B4-BE49-F238E27FC236}">
                <a16:creationId xmlns:a16="http://schemas.microsoft.com/office/drawing/2014/main" id="{581EFE7F-6BC9-4ADA-5B51-0028145DD418}"/>
              </a:ext>
            </a:extLst>
          </p:cNvPr>
          <p:cNvSpPr/>
          <p:nvPr/>
        </p:nvSpPr>
        <p:spPr>
          <a:xfrm>
            <a:off x="4804111" y="6788036"/>
            <a:ext cx="34678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2026-04-17 at 05 AM</Schedule_Date>
    <Delivery_Option xmlns="4aed504c-ebe7-463e-82c7-15fe6339b33a">Schedule Delivery</Delivery_Option>
    <Schedule_ID xmlns="4aed504c-ebe7-463e-82c7-15fe6339b33a">4879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E4F4A5F-6E04-4F82-83F1-5D8FC990DFA0}"/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Lisa Lodge</cp:lastModifiedBy>
  <cp:revision>22</cp:revision>
  <dcterms:created xsi:type="dcterms:W3CDTF">2022-03-08T17:50:39Z</dcterms:created>
  <dcterms:modified xsi:type="dcterms:W3CDTF">2026-04-14T14:16:59Z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