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ersm.com/the-happy-meal-turns-white-to-help-kids-draw-their-emotion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y-Pp4PBJwR4?si=n0O53R5Gb5B2tj95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y-Pp4PBJwR4?si=n0O53R5Gb5B2tj95" TargetMode="External"/><Relationship Id="rId4" Type="http://schemas.openxmlformats.org/officeDocument/2006/relationships/hyperlink" Target="https://wersm.com/the-happy-meal-turns-white-to-help-kids-draw-their-emotions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ox with a logo on it&#10;&#10;AI-generated content may be incorrect.">
            <a:extLst>
              <a:ext uri="{FF2B5EF4-FFF2-40B4-BE49-F238E27FC236}">
                <a16:creationId xmlns:a16="http://schemas.microsoft.com/office/drawing/2014/main" id="{E69550B3-F0C1-4F65-3079-013FF07B0C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ox with a yellow and blue logo&#10;&#10;AI-generated content may be incorrect.">
            <a:extLst>
              <a:ext uri="{FF2B5EF4-FFF2-40B4-BE49-F238E27FC236}">
                <a16:creationId xmlns:a16="http://schemas.microsoft.com/office/drawing/2014/main" id="{52CB53F1-FCBC-AA13-F2F7-29756CBB8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 with text and images&#10;&#10;AI-generated content may be incorrect.">
            <a:extLst>
              <a:ext uri="{FF2B5EF4-FFF2-40B4-BE49-F238E27FC236}">
                <a16:creationId xmlns:a16="http://schemas.microsoft.com/office/drawing/2014/main" id="{CCDE6482-BE78-033B-D0AC-30B19305A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23C7EBE-3906-1E7F-1A7F-BA869EA9AD55}"/>
              </a:ext>
            </a:extLst>
          </p:cNvPr>
          <p:cNvSpPr/>
          <p:nvPr/>
        </p:nvSpPr>
        <p:spPr>
          <a:xfrm>
            <a:off x="6882482" y="558397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41EEBEC-F0F5-BBE1-0663-3CADAF3CEB77}"/>
              </a:ext>
            </a:extLst>
          </p:cNvPr>
          <p:cNvSpPr>
            <a:spLocks/>
          </p:cNvSpPr>
          <p:nvPr/>
        </p:nvSpPr>
        <p:spPr>
          <a:xfrm>
            <a:off x="6664906" y="583276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CCF4638-F2A4-5C8D-C137-A0C05C7A817F}"/>
              </a:ext>
            </a:extLst>
          </p:cNvPr>
          <p:cNvSpPr/>
          <p:nvPr/>
        </p:nvSpPr>
        <p:spPr>
          <a:xfrm>
            <a:off x="6731555" y="622005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09FB4845-0A1A-9F30-2D16-1B3F931D1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6FEC9E6F-E055-F6D6-0808-FA3F272CD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a picture of a child and a box&#10;&#10;AI-generated content may be incorrect.">
            <a:extLst>
              <a:ext uri="{FF2B5EF4-FFF2-40B4-BE49-F238E27FC236}">
                <a16:creationId xmlns:a16="http://schemas.microsoft.com/office/drawing/2014/main" id="{6B6029E9-2917-71CF-CC7F-D88D59C3F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mages of people and art&#10;&#10;AI-generated content may be incorrect.">
            <a:extLst>
              <a:ext uri="{FF2B5EF4-FFF2-40B4-BE49-F238E27FC236}">
                <a16:creationId xmlns:a16="http://schemas.microsoft.com/office/drawing/2014/main" id="{ECFC68A7-D2DC-3793-4EE2-E5D92F4E1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different types of objects&#10;&#10;AI-generated content may be incorrect.">
            <a:extLst>
              <a:ext uri="{FF2B5EF4-FFF2-40B4-BE49-F238E27FC236}">
                <a16:creationId xmlns:a16="http://schemas.microsoft.com/office/drawing/2014/main" id="{62079294-FF59-03B8-F24F-892E5D6FD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ox with a yellow and blue logo&#10;&#10;AI-generated content may be incorrect.">
            <a:extLst>
              <a:ext uri="{FF2B5EF4-FFF2-40B4-BE49-F238E27FC236}">
                <a16:creationId xmlns:a16="http://schemas.microsoft.com/office/drawing/2014/main" id="{485DB513-EE4B-B127-E821-9E3712771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kids singing and writing&#10;&#10;AI-generated content may be incorrect.">
            <a:extLst>
              <a:ext uri="{FF2B5EF4-FFF2-40B4-BE49-F238E27FC236}">
                <a16:creationId xmlns:a16="http://schemas.microsoft.com/office/drawing/2014/main" id="{505F10D3-8534-F567-42AD-72B709374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oster&#10;&#10;AI-generated content may be incorrect.">
            <a:extLst>
              <a:ext uri="{FF2B5EF4-FFF2-40B4-BE49-F238E27FC236}">
                <a16:creationId xmlns:a16="http://schemas.microsoft.com/office/drawing/2014/main" id="{EC78CA7F-0ECF-007C-A280-BA4F91F23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D52AEDBF-226B-6676-EB43-3A781BE69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8C1A0FC9-0FDC-1CD0-01BC-4132D172C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262C1853-19E5-1F00-2759-C76767BB5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words&#10;&#10;AI-generated content may be incorrect.">
            <a:extLst>
              <a:ext uri="{FF2B5EF4-FFF2-40B4-BE49-F238E27FC236}">
                <a16:creationId xmlns:a16="http://schemas.microsoft.com/office/drawing/2014/main" id="{4267D903-4EDC-E073-BBAC-7E38B9E97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w informational posters&#10;&#10;AI-generated content may be incorrect.">
            <a:extLst>
              <a:ext uri="{FF2B5EF4-FFF2-40B4-BE49-F238E27FC236}">
                <a16:creationId xmlns:a16="http://schemas.microsoft.com/office/drawing/2014/main" id="{A3E004E2-1463-3B7D-45EE-683735897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letter&#10;&#10;AI-generated content may be incorrect.">
            <a:extLst>
              <a:ext uri="{FF2B5EF4-FFF2-40B4-BE49-F238E27FC236}">
                <a16:creationId xmlns:a16="http://schemas.microsoft.com/office/drawing/2014/main" id="{A95DB0FF-6011-D24E-8192-67B76FEEB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67005FB-0951-9F27-D860-7DE1A723BF56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47EB148-31CB-B532-A078-00FBA6AC66C9}"/>
              </a:ext>
            </a:extLst>
          </p:cNvPr>
          <p:cNvSpPr/>
          <p:nvPr/>
        </p:nvSpPr>
        <p:spPr>
          <a:xfrm>
            <a:off x="7406348" y="1602879"/>
            <a:ext cx="318849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EE02DA9-A2F0-42B3-5408-7062A7875DB1}"/>
              </a:ext>
            </a:extLst>
          </p:cNvPr>
          <p:cNvSpPr/>
          <p:nvPr/>
        </p:nvSpPr>
        <p:spPr>
          <a:xfrm>
            <a:off x="7406349" y="2157366"/>
            <a:ext cx="3078771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fast food box with a cartoon character on it&#10;&#10;AI-generated content may be incorrect.">
            <a:extLst>
              <a:ext uri="{FF2B5EF4-FFF2-40B4-BE49-F238E27FC236}">
                <a16:creationId xmlns:a16="http://schemas.microsoft.com/office/drawing/2014/main" id="{A4A8E8B3-7232-7FAF-01B5-EE1DEEE47A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2E30938-3A41-9C24-6E0F-D2DCDB820F21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CACCCCF-C7CA-F6B3-0739-EBD1FEA4C27B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D24C312-0C51-712B-A4B4-5E86ED93C24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5B3653EC-B81D-697B-CD11-3E74C26CBDC5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ECFC78E-8F07-68B4-9698-C84189734D47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EEFA31BA-A51E-335D-CED2-D6F3FED47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6F042CA-3CD8-0A98-4FCD-E68F1C24557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72D9629-4A2A-F248-73F9-456696B73C7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08CFD41-ECC1-7F3B-7626-7CDB4C8948F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684D778E-E78F-E9C5-1C5A-13D7FDEF1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A3E6E44-5377-647D-0BA3-B792B2D7EF7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1438193-7E72-625B-D553-79A0C04485E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0743E3F-A4D8-F9FD-619D-A6CBD83E92E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2025-11-21 at 06 AM</Schedule_Date>
    <Delivery_Option xmlns="4aed504c-ebe7-463e-82c7-15fe6339b33a">Schedule Delivery</Delivery_Option>
    <Schedule_ID xmlns="4aed504c-ebe7-463e-82c7-15fe6339b33a">4449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7405F20-1801-4B05-9E0B-1B0A0AAF088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20</cp:revision>
  <dcterms:created xsi:type="dcterms:W3CDTF">2022-03-08T17:50:39Z</dcterms:created>
  <dcterms:modified xsi:type="dcterms:W3CDTF">2025-11-18T12:50:54Z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