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A3CE10-AEB0-4E92-B415-C15489218B97}" v="1" dt="2025-12-10T12:13:41.9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3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Naughton" userId="802ff680-40f4-436a-9113-27759731b30a" providerId="ADAL" clId="{90B90AD5-1F49-42AB-96C8-3327577F8B77}"/>
    <pc:docChg chg="modSld">
      <pc:chgData name="Katie Naughton" userId="802ff680-40f4-436a-9113-27759731b30a" providerId="ADAL" clId="{90B90AD5-1F49-42AB-96C8-3327577F8B77}" dt="2025-12-10T12:13:41.946" v="0" actId="14826"/>
      <pc:docMkLst>
        <pc:docMk/>
      </pc:docMkLst>
      <pc:sldChg chg="modSp">
        <pc:chgData name="Katie Naughton" userId="802ff680-40f4-436a-9113-27759731b30a" providerId="ADAL" clId="{90B90AD5-1F49-42AB-96C8-3327577F8B77}" dt="2025-12-10T12:13:41.946" v="0" actId="14826"/>
        <pc:sldMkLst>
          <pc:docMk/>
          <pc:sldMk cId="1307053247" sldId="286"/>
        </pc:sldMkLst>
        <pc:picChg chg="mod">
          <ac:chgData name="Katie Naughton" userId="802ff680-40f4-436a-9113-27759731b30a" providerId="ADAL" clId="{90B90AD5-1F49-42AB-96C8-3327577F8B77}" dt="2025-12-10T12:13:41.946" v="0" actId="14826"/>
          <ac:picMkLst>
            <pc:docMk/>
            <pc:sldMk cId="1307053247" sldId="286"/>
            <ac:picMk id="3" creationId="{FA955B12-1746-ED92-2922-52494843303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XPoPl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FeKJJ0a_oBQ?si=40huCYH7EWhUFUE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FeKJJ0a_oBQ?si=40huCYH7EWhUFUEg" TargetMode="External"/><Relationship Id="rId4" Type="http://schemas.openxmlformats.org/officeDocument/2006/relationships/hyperlink" Target="https://bit.ly/3XPoPl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EC538503-4D4F-D16B-A223-80FAA729E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65A8D62A-15A0-B3EB-9074-F8B6553F4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19A0AC-6F81-1396-6F9C-C6F4CBC6E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D662C47-C061-0619-F518-6BD38113BAA2}"/>
              </a:ext>
            </a:extLst>
          </p:cNvPr>
          <p:cNvSpPr/>
          <p:nvPr/>
        </p:nvSpPr>
        <p:spPr>
          <a:xfrm>
            <a:off x="6895153" y="5618162"/>
            <a:ext cx="63762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C83ED5B-3AB4-CAFF-2A30-9D0A7F2A3CE0}"/>
              </a:ext>
            </a:extLst>
          </p:cNvPr>
          <p:cNvSpPr/>
          <p:nvPr/>
        </p:nvSpPr>
        <p:spPr>
          <a:xfrm>
            <a:off x="6677576" y="5895160"/>
            <a:ext cx="637624" cy="248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5C64205-9853-B1B7-6AC0-69EF69BCBA03}"/>
              </a:ext>
            </a:extLst>
          </p:cNvPr>
          <p:cNvSpPr/>
          <p:nvPr/>
        </p:nvSpPr>
        <p:spPr>
          <a:xfrm>
            <a:off x="6810874" y="618747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978B0201-833A-1B53-9CD5-9ED7F6B99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ED908819-67D4-FC14-ECF0-BC5DBAA5E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000B58-4D3A-6A7A-1BF4-B3F125EA3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different ways&#10;&#10;AI-generated content may be incorrect.">
            <a:extLst>
              <a:ext uri="{FF2B5EF4-FFF2-40B4-BE49-F238E27FC236}">
                <a16:creationId xmlns:a16="http://schemas.microsoft.com/office/drawing/2014/main" id="{C8EB7960-208A-5DDB-294F-061168154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chart of donations&#10;&#10;AI-generated content may be incorrect.">
            <a:extLst>
              <a:ext uri="{FF2B5EF4-FFF2-40B4-BE49-F238E27FC236}">
                <a16:creationId xmlns:a16="http://schemas.microsoft.com/office/drawing/2014/main" id="{8359726D-43D6-E662-9907-624270D4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87B9B5CE-0B33-09E6-3865-823DEF1F6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doing different activities&#10;&#10;AI-generated content may be incorrect.">
            <a:extLst>
              <a:ext uri="{FF2B5EF4-FFF2-40B4-BE49-F238E27FC236}">
                <a16:creationId xmlns:a16="http://schemas.microsoft.com/office/drawing/2014/main" id="{7318FB89-1EC4-2388-4ADE-EBFDE0D1F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D7BE5B-C87B-0C3F-9BC4-355F0B44D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1EC1F9-676F-C56A-02E6-0B8ED7CE3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7A3E74-DE91-7503-42EE-91F98B3C3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C72EF3-F54B-EFDB-5B3E-3FFA0C2A8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2A64CD-F627-FD93-72D1-716D71B47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8BA21C-1996-3F05-EF62-DB23D22D0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BAB543-FC74-4FED-E4DD-09EB82193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18866E7-17B6-97BB-32AB-9101C6FAC6E8}"/>
              </a:ext>
            </a:extLst>
          </p:cNvPr>
          <p:cNvSpPr/>
          <p:nvPr/>
        </p:nvSpPr>
        <p:spPr>
          <a:xfrm>
            <a:off x="7394157" y="24646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7893C52-E700-5DE0-0D25-5EC718FE216F}"/>
              </a:ext>
            </a:extLst>
          </p:cNvPr>
          <p:cNvSpPr/>
          <p:nvPr/>
        </p:nvSpPr>
        <p:spPr>
          <a:xfrm>
            <a:off x="7394157" y="1432191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F93A096-D57C-0305-D28B-1A563333702C}"/>
              </a:ext>
            </a:extLst>
          </p:cNvPr>
          <p:cNvSpPr/>
          <p:nvPr/>
        </p:nvSpPr>
        <p:spPr>
          <a:xfrm>
            <a:off x="7394157" y="1986677"/>
            <a:ext cx="307877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0727E6-8A7D-3403-A510-E9EC4CDAE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F661C48-D91C-C381-48E1-D5B53D1D97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83D15B-8FC4-E800-5170-7E7ECF978FA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DB08FD4-768B-B759-1F7D-9FD5B9BE140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1597F3E-61B1-5251-7C78-14CE811B8A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B0C338A-C28F-2851-27CD-63C1A6F161B8}"/>
              </a:ext>
            </a:extLst>
          </p:cNvPr>
          <p:cNvSpPr/>
          <p:nvPr/>
        </p:nvSpPr>
        <p:spPr>
          <a:xfrm>
            <a:off x="5345906" y="678420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955B12-1746-ED92-2922-524948433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6FEEEC3-999A-BB66-7D72-8D5279CF4B4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F296F6E-C42A-ED61-2655-1E84DF31AC5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634AC4-7E85-2A8D-AD5B-935A128C836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880BBC0-51A0-80F7-8B2A-30438811C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648796C-F78D-AB0D-23FB-BE8061C7A8C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5B6F195-4CDA-6D60-5E62-B24065D9740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E012F8D-EDAB-C00C-0534-F402F9A85EA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2025-12-12 at 06 AM</Schedule_Date>
    <Delivery_Option xmlns="4aed504c-ebe7-463e-82c7-15fe6339b33a">Schedule Delivery</Delivery_Option>
    <Schedule_ID xmlns="4aed504c-ebe7-463e-82c7-15fe6339b33a">4513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2bba036e-3261-42ff-ac2c-3ab430ee1e45"/>
    <ds:schemaRef ds:uri="http://schemas.microsoft.com/office/infopath/2007/PartnerControls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75962B-444E-4EB4-BF9C-8EECDFF9C7C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24</cp:revision>
  <dcterms:created xsi:type="dcterms:W3CDTF">2022-03-08T17:50:39Z</dcterms:created>
  <dcterms:modified xsi:type="dcterms:W3CDTF">2025-12-10T12:13:45Z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