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mediacentre/articles/2026/gladiators-series-3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rhtUJOmDeR8?si=2WkPctY5Nx4YoEJ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rhtUJOmDeR8?si=2WkPctY5Nx4YoEJl" TargetMode="External"/><Relationship Id="rId4" Type="http://schemas.openxmlformats.org/officeDocument/2006/relationships/hyperlink" Target="http://www.bbc.co.uk/mediacentre/articles/2026/gladiators-series-3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C7E265-C476-514E-8A52-22FC2D5D5D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4E7A9F-1C08-A1F8-6203-FE6C0367E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8B7ADF-064E-CEE0-5618-37BF7A9B1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727293E-1854-4822-8996-92D980901498}"/>
              </a:ext>
            </a:extLst>
          </p:cNvPr>
          <p:cNvSpPr/>
          <p:nvPr/>
        </p:nvSpPr>
        <p:spPr>
          <a:xfrm>
            <a:off x="6845906" y="556405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234F3A4-D4A3-3DD5-0FC4-0D55EAF5B15E}"/>
              </a:ext>
            </a:extLst>
          </p:cNvPr>
          <p:cNvSpPr/>
          <p:nvPr/>
        </p:nvSpPr>
        <p:spPr>
          <a:xfrm>
            <a:off x="6689290" y="584105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1502B6E-E1B1-CFE3-A9BE-3E7C8319A33A}"/>
              </a:ext>
            </a:extLst>
          </p:cNvPr>
          <p:cNvSpPr/>
          <p:nvPr/>
        </p:nvSpPr>
        <p:spPr>
          <a:xfrm>
            <a:off x="6755939" y="615909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C2ACE1-D8F0-EC22-B10B-B3064DFF1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54F1F6-0A2D-2E0E-3486-C3841574F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2DAE06-13F1-751B-2B49-643B1A73D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503096-E823-C76A-2D2A-DC475609AC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B96BDA-9ED6-A7AD-6217-71641900D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ECBEBD-9448-4077-A951-0E8158392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FFCED0-12D8-48B5-311F-9C1C162BE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EE59F3-C961-78E8-3794-B2012B288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A7CED7-4D3A-895D-6D0B-59E6FC5C8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D68150-208B-2F8A-4C6B-6104E254B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CE2192-9E29-08FB-8EB1-B17E929800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3C7DE3-DA7C-9BCA-6C1F-E6EE8F6BD1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49BA57-2311-3294-ED54-6D8DA7279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657C98-A25A-B3B2-0E5F-FBECC6D0D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EFB4BD5-1EA5-F504-DFD0-C749A2EEB5F6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A4AFB04-DF1A-D16C-0D72-469DD8796010}"/>
              </a:ext>
            </a:extLst>
          </p:cNvPr>
          <p:cNvSpPr/>
          <p:nvPr/>
        </p:nvSpPr>
        <p:spPr>
          <a:xfrm>
            <a:off x="7406348" y="1602880"/>
            <a:ext cx="304219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61DD5CF-4EAC-8672-EF3C-7470CFFE06FD}"/>
              </a:ext>
            </a:extLst>
          </p:cNvPr>
          <p:cNvSpPr/>
          <p:nvPr/>
        </p:nvSpPr>
        <p:spPr>
          <a:xfrm>
            <a:off x="7406349" y="2157366"/>
            <a:ext cx="3042194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00D803-583B-7FF1-5924-DDF12114C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3EC4A68-8E6E-07E3-3D5B-FF310205FF3D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B21CBD0-2DCA-B93D-97BD-B675DBBB0764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2F57D61-847B-59DD-CFD9-8F61B3989087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F49D708D-C452-6776-2EDF-6507E79C67AE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0712F14-0BFB-2134-8587-56157836FC88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0BA9BC-1243-4000-CD6A-B202ECB72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9031788-D2B8-63EF-EE8B-A2CABA85DCC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E3F241D-6C42-8C38-DBAD-C6D79333D90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08726F4-2363-A15E-4F8F-A05FA260E72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A31FFE-4F52-DF7D-ED40-D13424EB5D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17F8419-C510-9945-7446-83F752B16A5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60B0489-6B9F-3180-83DB-D0C89C9F4B3D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7F864B5-4EA8-45D1-F349-FBE6592A102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5170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B4D71E9-C826-4109-9C99-0F9BDBCC94B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19</cp:revision>
  <dcterms:created xsi:type="dcterms:W3CDTF">2022-03-08T17:50:39Z</dcterms:created>
  <dcterms:modified xsi:type="dcterms:W3CDTF">2026-02-10T14:13:42Z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