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/>
    <p:restoredTop sz="94726"/>
  </p:normalViewPr>
  <p:slideViewPr>
    <p:cSldViewPr snapToGrid="0">
      <p:cViewPr varScale="1">
        <p:scale>
          <a:sx n="68" d="100"/>
          <a:sy n="68" d="100"/>
        </p:scale>
        <p:origin x="126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241330F-A768-4439-CA30-9F2FED53AD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403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B028F7-6613-A541-BCBD-7A5CF60644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665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CAA181-BD59-C1C8-AED6-0D3DAB539A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D25290-5F28-5AF5-5459-F0C37982EB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485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F2F85F-0AC8-151E-84A1-8506320EB3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643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B82B18-EAA9-62E8-3B89-69058D5E06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067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C89EBE-7275-675B-A2E4-03A4F03AE2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913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9B9C1F-21BA-8597-9F32-D2B87D03AC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21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D5ACEA-E580-4D1F-B85E-F6EB996602D9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0DCEBC15-77FF-47E9-81B8-DE59E9928B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647B25A-81F6-40C7-BF34-46EF90A9AA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0</Words>
  <Application>Microsoft Office PowerPoint</Application>
  <PresentationFormat>Custom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12</cp:revision>
  <dcterms:created xsi:type="dcterms:W3CDTF">2022-08-25T17:50:02Z</dcterms:created>
  <dcterms:modified xsi:type="dcterms:W3CDTF">2026-03-03T13:22:03Z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