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</p:sldIdLst>
  <p:sldSz cx="10691813" cy="7559675"/>
  <p:notesSz cx="6858000" cy="9945688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232"/>
    <a:srgbClr val="FFFFFF"/>
    <a:srgbClr val="E85119"/>
    <a:srgbClr val="005DA2"/>
    <a:srgbClr val="C68642"/>
    <a:srgbClr val="9F6A34"/>
    <a:srgbClr val="CECB03"/>
    <a:srgbClr val="020A0F"/>
    <a:srgbClr val="EDB886"/>
    <a:srgbClr val="CCC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E362A7-C542-4A3C-9EE9-18B85EFF1972}" v="4" dt="2026-05-27T09:41:55.363"/>
    <p1510:client id="{FBD4933E-BB6E-4FEE-A38B-B5E5AE2FE7A7}" v="12" dt="2026-05-28T08:12:39.6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50" autoAdjust="0"/>
    <p:restoredTop sz="94660"/>
  </p:normalViewPr>
  <p:slideViewPr>
    <p:cSldViewPr snapToGrid="0">
      <p:cViewPr>
        <p:scale>
          <a:sx n="10" d="100"/>
          <a:sy n="10" d="100"/>
        </p:scale>
        <p:origin x="1426" y="14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5688" y="1243013"/>
            <a:ext cx="4746625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jdpy410jz7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SkFFX1yGoX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jdpy410jz7o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SkFFX1yGoX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F692E8-2889-FC3F-9FF5-D9F1101B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27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EF8C2-567D-F6E6-62C7-23438E5E9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3A272E-AA96-3B83-9D79-AD898C538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16006-A8C9-2523-1A2E-3D31456FB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21A4F-9881-077E-EA40-5FA58EB7E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9A368B1F-EFAD-665B-AE2D-FB3D6BEB65DC}"/>
              </a:ext>
            </a:extLst>
          </p:cNvPr>
          <p:cNvSpPr txBox="1"/>
          <p:nvPr/>
        </p:nvSpPr>
        <p:spPr>
          <a:xfrm>
            <a:off x="6560567" y="6629400"/>
            <a:ext cx="647953" cy="3200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905EDC2F-4840-DF9A-16FC-91A92949BAC6}"/>
              </a:ext>
            </a:extLst>
          </p:cNvPr>
          <p:cNvSpPr txBox="1"/>
          <p:nvPr/>
        </p:nvSpPr>
        <p:spPr>
          <a:xfrm>
            <a:off x="6300422" y="6987540"/>
            <a:ext cx="647952" cy="289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14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7556A-D0EC-F558-744D-7B66A526A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9F2A81-E7E1-91F9-F5F7-0337DA6C0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1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9B544-0EFD-E5B3-BA22-F37F2C77E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467FCE-7D17-3B1D-D9DB-9600F98FD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80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E98ED-A7EA-B12A-4FFA-2520F6FE1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A8A4BF-E7F7-1AE1-8AED-49CE889C3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148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6C666-FC7C-97AA-7949-13118A31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BDBC16-D43D-FAFE-C5ED-BA0EE6518D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96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3DEA6-C62C-6947-B225-988C6F7A4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5B4EE1-C03C-8968-E6E0-FB09DDFB3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DD98C4DE-092F-AFD7-FE72-DA3810164E15}"/>
              </a:ext>
            </a:extLst>
          </p:cNvPr>
          <p:cNvSpPr txBox="1"/>
          <p:nvPr/>
        </p:nvSpPr>
        <p:spPr>
          <a:xfrm>
            <a:off x="8465567" y="3312666"/>
            <a:ext cx="1897633" cy="7868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TextBox 7">
            <a:hlinkClick r:id="rId4"/>
            <a:extLst>
              <a:ext uri="{FF2B5EF4-FFF2-40B4-BE49-F238E27FC236}">
                <a16:creationId xmlns:a16="http://schemas.microsoft.com/office/drawing/2014/main" id="{05AE046E-D1A5-6E7D-297D-99EC0846AEA8}"/>
              </a:ext>
            </a:extLst>
          </p:cNvPr>
          <p:cNvSpPr txBox="1"/>
          <p:nvPr/>
        </p:nvSpPr>
        <p:spPr>
          <a:xfrm>
            <a:off x="8465567" y="4307054"/>
            <a:ext cx="1897632" cy="6764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96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6025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77EED6CD-23C5-402E-8C6C-DF825AF63D86}"/>
</file>

<file path=customXml/itemProps2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7A2C04-2D59-453E-BB81-BAA6076A4E28}">
  <ds:schemaRefs>
    <ds:schemaRef ds:uri="2bba036e-3261-42ff-ac2c-3ab430ee1e45"/>
    <ds:schemaRef ds:uri="44790e13-f532-45ba-883a-ea4e13c1e09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Roboto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Weronika Beange</cp:lastModifiedBy>
  <cp:revision>2</cp:revision>
  <cp:lastPrinted>2026-05-27T09:32:03Z</cp:lastPrinted>
  <dcterms:created xsi:type="dcterms:W3CDTF">2021-10-30T10:54:12Z</dcterms:created>
  <dcterms:modified xsi:type="dcterms:W3CDTF">2026-05-28T08:26:33Z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