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68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5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d6w2xdww11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dEuPT2hX0l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dEuPT2hX0lg" TargetMode="External"/><Relationship Id="rId4" Type="http://schemas.openxmlformats.org/officeDocument/2006/relationships/hyperlink" Target="http://www.bbc.com/news/articles/cd6w2xdww11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DCBD86-EA91-E1D1-6A55-40CD7D9A38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85F4C2-F70C-4287-6488-5F5B5CD4FC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F47F70-71EC-6705-E199-FCF114C7C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BD11839-528C-9E08-602F-EC000F4F20EF}"/>
              </a:ext>
            </a:extLst>
          </p:cNvPr>
          <p:cNvSpPr/>
          <p:nvPr/>
        </p:nvSpPr>
        <p:spPr>
          <a:xfrm>
            <a:off x="6932809" y="5295831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E5E1B8D-638F-ECA8-1D37-710DB873F3CD}"/>
              </a:ext>
            </a:extLst>
          </p:cNvPr>
          <p:cNvSpPr/>
          <p:nvPr/>
        </p:nvSpPr>
        <p:spPr>
          <a:xfrm>
            <a:off x="6581935" y="557282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474189A-1A1D-A4E3-B245-F457046BE545}"/>
              </a:ext>
            </a:extLst>
          </p:cNvPr>
          <p:cNvSpPr/>
          <p:nvPr/>
        </p:nvSpPr>
        <p:spPr>
          <a:xfrm>
            <a:off x="6792515" y="589086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FC3088-2576-66EC-B27E-7733479F5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2785DC-3097-2633-2D8A-152AB49AA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A3B949-0DF7-AA04-1253-22829CE4A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BF598C-3B2F-A93B-86EE-3D8820DC2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7A29D5-082D-3BD3-3CCC-E95F5EA32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1523FF-8EDB-339C-E3B1-1A517B180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1BBA0D-36BA-4F41-7DC0-F2F586237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90CB59-0E0A-4FF6-B18B-B2348DF890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44CEFA-4BA7-D67F-7666-81FBEFEAA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DA64A1-115B-B75F-A883-3A545CB08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48FE25-C866-76C0-1F29-45FC84B5C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608E99-56DE-2356-65FF-BF8BD74DE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EA5098-FDE9-6CC7-4F79-ED8B53FC6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77C904-2880-D45E-63BC-E7A52FE74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C1D1DED-C52A-4A1F-290E-592E770A0C9B}"/>
              </a:ext>
            </a:extLst>
          </p:cNvPr>
          <p:cNvSpPr/>
          <p:nvPr/>
        </p:nvSpPr>
        <p:spPr>
          <a:xfrm>
            <a:off x="7380544" y="2510876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AD78671-F5D6-0C2A-1750-40F68C98E298}"/>
              </a:ext>
            </a:extLst>
          </p:cNvPr>
          <p:cNvSpPr/>
          <p:nvPr/>
        </p:nvSpPr>
        <p:spPr>
          <a:xfrm>
            <a:off x="7406348" y="1602879"/>
            <a:ext cx="295685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B13CB8F-4F4A-116F-7DDF-9E8BD20BA11D}"/>
              </a:ext>
            </a:extLst>
          </p:cNvPr>
          <p:cNvSpPr/>
          <p:nvPr/>
        </p:nvSpPr>
        <p:spPr>
          <a:xfrm>
            <a:off x="7406349" y="1956390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4A364D3-24B2-BC51-B4E0-5D5655031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F37BBF-8990-A8AB-5D7D-91A5B5175C9E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FF2FC6D-6BC8-CD87-FBC4-88C5D0CE1E73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251085-5108-1C25-B920-CDD1844FAA5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91C8AD9-38CE-0553-89D5-AEE4F5A3A1D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247BBD-D56C-EAE8-05AA-F60B2C5AF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9D85541-13BD-8CF4-6F74-F421C0631662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DFAC930-4FFB-66DC-F03B-258570608D9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9468343-E7EA-C8AC-2C66-19D2EA091552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CCD5CB-9EA2-20A1-E47F-77DEADA6D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FC358E9-AF99-03FA-0E2A-9511274D00D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0023188-593E-7751-A57B-3E748EC915D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BC572CD-721C-6924-663F-D4C6B10D00F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2026-01-30 at 06 AM</Schedule_Date>
    <Delivery_Option xmlns="4aed504c-ebe7-463e-82c7-15fe6339b33a">Schedule Delivery</Delivery_Option>
    <Schedule_ID xmlns="4aed504c-ebe7-463e-82c7-15fe6339b33a">4626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1F66BAD-EF0D-4BF9-A680-095E576EA911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18</cp:revision>
  <dcterms:created xsi:type="dcterms:W3CDTF">2022-03-08T17:50:39Z</dcterms:created>
  <dcterms:modified xsi:type="dcterms:W3CDTF">2026-01-27T14:42:12Z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