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1" r:id="rId5"/>
    <p:sldId id="262" r:id="rId6"/>
    <p:sldId id="263" r:id="rId7"/>
    <p:sldId id="264" r:id="rId8"/>
    <p:sldId id="271" r:id="rId9"/>
    <p:sldId id="266" r:id="rId10"/>
    <p:sldId id="267" r:id="rId11"/>
    <p:sldId id="268" r:id="rId12"/>
    <p:sldId id="269" r:id="rId13"/>
    <p:sldId id="270" r:id="rId14"/>
    <p:sldId id="265" r:id="rId15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C8C384C-1B45-4469-9AAD-E778239230B5}" v="1" dt="2024-09-24T07:35:29.1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19"/>
    <p:restoredTop sz="94658"/>
  </p:normalViewPr>
  <p:slideViewPr>
    <p:cSldViewPr snapToGrid="0">
      <p:cViewPr varScale="1">
        <p:scale>
          <a:sx n="64" d="100"/>
          <a:sy n="64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y May" userId="5c0ab7cc-8c60-403a-a710-9be25f0eeae4" providerId="ADAL" clId="{6C8C384C-1B45-4469-9AAD-E778239230B5}"/>
    <pc:docChg chg="addSld modSld sldOrd">
      <pc:chgData name="Jenny May" userId="5c0ab7cc-8c60-403a-a710-9be25f0eeae4" providerId="ADAL" clId="{6C8C384C-1B45-4469-9AAD-E778239230B5}" dt="2024-09-24T07:36:49.929" v="4" actId="1076"/>
      <pc:docMkLst>
        <pc:docMk/>
      </pc:docMkLst>
      <pc:sldChg chg="modSp mod ord">
        <pc:chgData name="Jenny May" userId="5c0ab7cc-8c60-403a-a710-9be25f0eeae4" providerId="ADAL" clId="{6C8C384C-1B45-4469-9AAD-E778239230B5}" dt="2024-09-24T07:36:49.929" v="4" actId="1076"/>
        <pc:sldMkLst>
          <pc:docMk/>
          <pc:sldMk cId="4275230545" sldId="265"/>
        </pc:sldMkLst>
        <pc:picChg chg="mod">
          <ac:chgData name="Jenny May" userId="5c0ab7cc-8c60-403a-a710-9be25f0eeae4" providerId="ADAL" clId="{6C8C384C-1B45-4469-9AAD-E778239230B5}" dt="2024-09-24T07:36:49.929" v="4" actId="1076"/>
          <ac:picMkLst>
            <pc:docMk/>
            <pc:sldMk cId="4275230545" sldId="265"/>
            <ac:picMk id="3" creationId="{5932077D-D682-A331-948E-8544B329211F}"/>
          </ac:picMkLst>
        </pc:picChg>
      </pc:sldChg>
      <pc:sldChg chg="add">
        <pc:chgData name="Jenny May" userId="5c0ab7cc-8c60-403a-a710-9be25f0eeae4" providerId="ADAL" clId="{6C8C384C-1B45-4469-9AAD-E778239230B5}" dt="2024-09-24T07:36:37.305" v="0" actId="2890"/>
        <pc:sldMkLst>
          <pc:docMk/>
          <pc:sldMk cId="863153718" sldId="271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F405D3-6143-9989-C239-C749B34A21F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49A00BF-D8FE-7E5B-4300-79EE62028D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015D6A-B368-278B-2B15-3B18D3C310D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CBA505-2A14-7E75-9BDF-228C3A49960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932077D-D682-A331-948E-8544B329211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153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C5C889-BC2D-ECA0-AC47-1CFF5B9EF7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A09E69-275B-EE77-CBF5-50747D402F1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88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580C76-1126-2E9F-6F48-9C197235F37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5255AC-A89F-58B4-9F60-FC2F7740F68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146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0A080C1-1908-2E7D-FDE3-36487A5DCEF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977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932077D-D682-A331-948E-8544B329211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3175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Props1.xml><?xml version="1.0" encoding="utf-8"?>
<ds:datastoreItem xmlns:ds="http://schemas.openxmlformats.org/officeDocument/2006/customXml" ds:itemID="{3D10D7E1-3B8A-47BB-BCEB-196C1AAFC5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8A8DF55-5A7A-4D51-A9BD-1E112DBAA25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5B36E96-B65D-4038-A821-63230F194F1B}">
  <ds:schemaRefs>
    <ds:schemaRef ds:uri="http://schemas.openxmlformats.org/package/2006/metadata/core-properties"/>
    <ds:schemaRef ds:uri="1773a752-338d-48d4-aab1-fb5d939e1fab"/>
    <ds:schemaRef ds:uri="http://schemas.microsoft.com/office/2006/metadata/properties"/>
    <ds:schemaRef ds:uri="e9e213f7-a068-4185-ae5b-85aa76b56dbd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www.w3.org/XML/1998/namespace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0</Words>
  <Application>Microsoft Office PowerPoint</Application>
  <PresentationFormat>Custom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Jenny May</cp:lastModifiedBy>
  <cp:revision>8</cp:revision>
  <cp:lastPrinted>2024-09-24T07:36:27Z</cp:lastPrinted>
  <dcterms:created xsi:type="dcterms:W3CDTF">2022-08-25T17:50:02Z</dcterms:created>
  <dcterms:modified xsi:type="dcterms:W3CDTF">2024-09-24T07:36:58Z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