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60" r:id="rId5"/>
    <p:sldId id="259" r:id="rId6"/>
    <p:sldId id="268" r:id="rId7"/>
    <p:sldId id="257" r:id="rId8"/>
    <p:sldId id="272" r:id="rId9"/>
    <p:sldId id="271" r:id="rId10"/>
    <p:sldId id="273" r:id="rId11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92B20CD-122D-4E2C-BBE0-67EC1C73F78D}" v="10" dt="2025-07-02T09:23:30.85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930" y="5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ie Naughton" userId="802ff680-40f4-436a-9113-27759731b30a" providerId="ADAL" clId="{092B20CD-122D-4E2C-BBE0-67EC1C73F78D}"/>
    <pc:docChg chg="addSld modSld">
      <pc:chgData name="Katie Naughton" userId="802ff680-40f4-436a-9113-27759731b30a" providerId="ADAL" clId="{092B20CD-122D-4E2C-BBE0-67EC1C73F78D}" dt="2025-07-02T09:23:30.858" v="14"/>
      <pc:docMkLst>
        <pc:docMk/>
      </pc:docMkLst>
      <pc:sldChg chg="modSp">
        <pc:chgData name="Katie Naughton" userId="802ff680-40f4-436a-9113-27759731b30a" providerId="ADAL" clId="{092B20CD-122D-4E2C-BBE0-67EC1C73F78D}" dt="2025-07-02T09:21:24.736" v="4" actId="14826"/>
        <pc:sldMkLst>
          <pc:docMk/>
          <pc:sldMk cId="1819267236" sldId="257"/>
        </pc:sldMkLst>
        <pc:picChg chg="mod">
          <ac:chgData name="Katie Naughton" userId="802ff680-40f4-436a-9113-27759731b30a" providerId="ADAL" clId="{092B20CD-122D-4E2C-BBE0-67EC1C73F78D}" dt="2025-07-02T09:21:24.736" v="4" actId="14826"/>
          <ac:picMkLst>
            <pc:docMk/>
            <pc:sldMk cId="1819267236" sldId="257"/>
            <ac:picMk id="3" creationId="{E6B3F45A-6503-A1AE-5BDA-79FC5018B8B8}"/>
          </ac:picMkLst>
        </pc:picChg>
      </pc:sldChg>
      <pc:sldChg chg="modSp">
        <pc:chgData name="Katie Naughton" userId="802ff680-40f4-436a-9113-27759731b30a" providerId="ADAL" clId="{092B20CD-122D-4E2C-BBE0-67EC1C73F78D}" dt="2025-07-02T09:21:06.425" v="1" actId="14826"/>
        <pc:sldMkLst>
          <pc:docMk/>
          <pc:sldMk cId="1195104690" sldId="259"/>
        </pc:sldMkLst>
        <pc:picChg chg="mod">
          <ac:chgData name="Katie Naughton" userId="802ff680-40f4-436a-9113-27759731b30a" providerId="ADAL" clId="{092B20CD-122D-4E2C-BBE0-67EC1C73F78D}" dt="2025-07-02T09:21:06.425" v="1" actId="14826"/>
          <ac:picMkLst>
            <pc:docMk/>
            <pc:sldMk cId="1195104690" sldId="259"/>
            <ac:picMk id="3" creationId="{A83CD8BD-87CC-D1B1-177F-BEF3EB99AC2D}"/>
          </ac:picMkLst>
        </pc:picChg>
      </pc:sldChg>
      <pc:sldChg chg="modSp">
        <pc:chgData name="Katie Naughton" userId="802ff680-40f4-436a-9113-27759731b30a" providerId="ADAL" clId="{092B20CD-122D-4E2C-BBE0-67EC1C73F78D}" dt="2025-07-02T09:21:00.740" v="0" actId="14826"/>
        <pc:sldMkLst>
          <pc:docMk/>
          <pc:sldMk cId="2626073409" sldId="260"/>
        </pc:sldMkLst>
        <pc:picChg chg="mod">
          <ac:chgData name="Katie Naughton" userId="802ff680-40f4-436a-9113-27759731b30a" providerId="ADAL" clId="{092B20CD-122D-4E2C-BBE0-67EC1C73F78D}" dt="2025-07-02T09:21:00.740" v="0" actId="14826"/>
          <ac:picMkLst>
            <pc:docMk/>
            <pc:sldMk cId="2626073409" sldId="260"/>
            <ac:picMk id="3" creationId="{9527C57E-14F4-6325-7E29-4D2A0BC716E4}"/>
          </ac:picMkLst>
        </pc:picChg>
      </pc:sldChg>
      <pc:sldChg chg="modSp mod">
        <pc:chgData name="Katie Naughton" userId="802ff680-40f4-436a-9113-27759731b30a" providerId="ADAL" clId="{092B20CD-122D-4E2C-BBE0-67EC1C73F78D}" dt="2025-07-02T09:23:30.858" v="14"/>
        <pc:sldMkLst>
          <pc:docMk/>
          <pc:sldMk cId="678791961" sldId="267"/>
        </pc:sldMkLst>
        <pc:spChg chg="mod">
          <ac:chgData name="Katie Naughton" userId="802ff680-40f4-436a-9113-27759731b30a" providerId="ADAL" clId="{092B20CD-122D-4E2C-BBE0-67EC1C73F78D}" dt="2025-07-02T09:23:30.858" v="14"/>
          <ac:spMkLst>
            <pc:docMk/>
            <pc:sldMk cId="678791961" sldId="267"/>
            <ac:spMk id="4" creationId="{83287D09-52FC-26B1-D327-CE9001F0ACA9}"/>
          </ac:spMkLst>
        </pc:spChg>
        <pc:spChg chg="mod">
          <ac:chgData name="Katie Naughton" userId="802ff680-40f4-436a-9113-27759731b30a" providerId="ADAL" clId="{092B20CD-122D-4E2C-BBE0-67EC1C73F78D}" dt="2025-07-02T09:23:22.043" v="13"/>
          <ac:spMkLst>
            <pc:docMk/>
            <pc:sldMk cId="678791961" sldId="267"/>
            <ac:spMk id="5" creationId="{005EA406-4440-E334-28BF-E14543FF43AD}"/>
          </ac:spMkLst>
        </pc:spChg>
        <pc:spChg chg="mod">
          <ac:chgData name="Katie Naughton" userId="802ff680-40f4-436a-9113-27759731b30a" providerId="ADAL" clId="{092B20CD-122D-4E2C-BBE0-67EC1C73F78D}" dt="2025-07-02T09:22:10.933" v="10" actId="1076"/>
          <ac:spMkLst>
            <pc:docMk/>
            <pc:sldMk cId="678791961" sldId="267"/>
            <ac:spMk id="10" creationId="{17439407-E375-7D85-C5F9-A4686BE3A733}"/>
          </ac:spMkLst>
        </pc:spChg>
        <pc:picChg chg="mod">
          <ac:chgData name="Katie Naughton" userId="802ff680-40f4-436a-9113-27759731b30a" providerId="ADAL" clId="{092B20CD-122D-4E2C-BBE0-67EC1C73F78D}" dt="2025-07-02T09:21:39.208" v="6" actId="14826"/>
          <ac:picMkLst>
            <pc:docMk/>
            <pc:sldMk cId="678791961" sldId="267"/>
            <ac:picMk id="3" creationId="{7E1C8B23-8273-A853-A239-3469007F5936}"/>
          </ac:picMkLst>
        </pc:picChg>
      </pc:sldChg>
      <pc:sldChg chg="modSp mod">
        <pc:chgData name="Katie Naughton" userId="802ff680-40f4-436a-9113-27759731b30a" providerId="ADAL" clId="{092B20CD-122D-4E2C-BBE0-67EC1C73F78D}" dt="2025-07-02T09:23:10.371" v="12"/>
        <pc:sldMkLst>
          <pc:docMk/>
          <pc:sldMk cId="2409066043" sldId="268"/>
        </pc:sldMkLst>
        <pc:spChg chg="mod">
          <ac:chgData name="Katie Naughton" userId="802ff680-40f4-436a-9113-27759731b30a" providerId="ADAL" clId="{092B20CD-122D-4E2C-BBE0-67EC1C73F78D}" dt="2025-07-02T09:23:01.116" v="11"/>
          <ac:spMkLst>
            <pc:docMk/>
            <pc:sldMk cId="2409066043" sldId="268"/>
            <ac:spMk id="4" creationId="{562DDF5A-888B-AE39-D856-E9B1DB11898C}"/>
          </ac:spMkLst>
        </pc:spChg>
        <pc:spChg chg="mod">
          <ac:chgData name="Katie Naughton" userId="802ff680-40f4-436a-9113-27759731b30a" providerId="ADAL" clId="{092B20CD-122D-4E2C-BBE0-67EC1C73F78D}" dt="2025-07-02T09:23:10.371" v="12"/>
          <ac:spMkLst>
            <pc:docMk/>
            <pc:sldMk cId="2409066043" sldId="268"/>
            <ac:spMk id="5" creationId="{39E13D99-B86A-DC35-44BE-4623DFA51C03}"/>
          </ac:spMkLst>
        </pc:spChg>
        <pc:picChg chg="mod">
          <ac:chgData name="Katie Naughton" userId="802ff680-40f4-436a-9113-27759731b30a" providerId="ADAL" clId="{092B20CD-122D-4E2C-BBE0-67EC1C73F78D}" dt="2025-07-02T09:21:18.680" v="3" actId="14826"/>
          <ac:picMkLst>
            <pc:docMk/>
            <pc:sldMk cId="2409066043" sldId="268"/>
            <ac:picMk id="3" creationId="{2CE345EB-90EE-4CBA-DC98-C2C78311A70C}"/>
          </ac:picMkLst>
        </pc:picChg>
      </pc:sldChg>
      <pc:sldChg chg="modSp add">
        <pc:chgData name="Katie Naughton" userId="802ff680-40f4-436a-9113-27759731b30a" providerId="ADAL" clId="{092B20CD-122D-4E2C-BBE0-67EC1C73F78D}" dt="2025-07-02T09:21:32.900" v="5" actId="14826"/>
        <pc:sldMkLst>
          <pc:docMk/>
          <pc:sldMk cId="1597398393" sldId="269"/>
        </pc:sldMkLst>
        <pc:picChg chg="mod">
          <ac:chgData name="Katie Naughton" userId="802ff680-40f4-436a-9113-27759731b30a" providerId="ADAL" clId="{092B20CD-122D-4E2C-BBE0-67EC1C73F78D}" dt="2025-07-02T09:21:32.900" v="5" actId="14826"/>
          <ac:picMkLst>
            <pc:docMk/>
            <pc:sldMk cId="1597398393" sldId="269"/>
            <ac:picMk id="3" creationId="{A2AB12F4-4900-295A-D757-50C367165154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newsround/articles/cqj9gypk1v0o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newsround/articles/cqj9gypk1v0o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527C57E-14F4-6325-7E29-4D2A0BC716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" y="96"/>
            <a:ext cx="10691804" cy="7559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83CD8BD-87CC-D1B1-177F-BEF3EB99AC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" y="96"/>
            <a:ext cx="10691804" cy="7559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CE345EB-90EE-4CBA-DC98-C2C78311A7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" y="0"/>
            <a:ext cx="10691804" cy="7559476"/>
          </a:xfrm>
          <a:prstGeom prst="rect">
            <a:avLst/>
          </a:prstGeom>
        </p:spPr>
      </p:pic>
      <p:sp>
        <p:nvSpPr>
          <p:cNvPr id="5" name="TextBox 4">
            <a:hlinkClick r:id="rId3"/>
            <a:extLst>
              <a:ext uri="{FF2B5EF4-FFF2-40B4-BE49-F238E27FC236}">
                <a16:creationId xmlns:a16="http://schemas.microsoft.com/office/drawing/2014/main" id="{39E13D99-B86A-DC35-44BE-4623DFA51C03}"/>
              </a:ext>
            </a:extLst>
          </p:cNvPr>
          <p:cNvSpPr txBox="1"/>
          <p:nvPr/>
        </p:nvSpPr>
        <p:spPr>
          <a:xfrm>
            <a:off x="6284545" y="6959002"/>
            <a:ext cx="619933" cy="3111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2" name="TextBox 1">
            <a:hlinkClick r:id="rId3"/>
            <a:extLst>
              <a:ext uri="{FF2B5EF4-FFF2-40B4-BE49-F238E27FC236}">
                <a16:creationId xmlns:a16="http://schemas.microsoft.com/office/drawing/2014/main" id="{DA846CCF-AAF1-BB45-F5EE-11254ED76FC2}"/>
              </a:ext>
            </a:extLst>
          </p:cNvPr>
          <p:cNvSpPr txBox="1"/>
          <p:nvPr/>
        </p:nvSpPr>
        <p:spPr>
          <a:xfrm>
            <a:off x="6516818" y="6647882"/>
            <a:ext cx="619933" cy="3111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90660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6B3F45A-6503-A1AE-5BDA-79FC5018B8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" y="96"/>
            <a:ext cx="10691802" cy="7559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AE0605-3EB7-2961-17FF-09EDCF69B9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15DEAAE-4F2E-72C4-6265-547E0FF9BA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" y="96"/>
            <a:ext cx="10691802" cy="7559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8503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630F25A-04CB-CF6C-48E2-B72820D153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336" y="0"/>
            <a:ext cx="10689140" cy="75596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BB2128-5CA3-264C-0AC5-7D70B892EE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" b="8"/>
          <a:stretch/>
        </p:blipFill>
        <p:spPr>
          <a:xfrm>
            <a:off x="20" y="1413"/>
            <a:ext cx="10691792" cy="7558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6127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6421104-6841-591E-92BF-8D3963D465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AD6CD1-6E10-E2A9-CD92-44FE87C8C2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336" y="0"/>
            <a:ext cx="10689140" cy="75596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909FB1-EBA4-B479-1665-964BB096DE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" b="8"/>
          <a:stretch/>
        </p:blipFill>
        <p:spPr>
          <a:xfrm>
            <a:off x="20" y="1413"/>
            <a:ext cx="10691792" cy="7558262"/>
          </a:xfrm>
          <a:prstGeom prst="rect">
            <a:avLst/>
          </a:prstGeom>
        </p:spPr>
      </p:pic>
      <p:sp>
        <p:nvSpPr>
          <p:cNvPr id="2" name="TextBox 1">
            <a:hlinkClick r:id="rId3"/>
            <a:extLst>
              <a:ext uri="{FF2B5EF4-FFF2-40B4-BE49-F238E27FC236}">
                <a16:creationId xmlns:a16="http://schemas.microsoft.com/office/drawing/2014/main" id="{C03D5732-6F2F-4E0C-25A9-06C71B1897E4}"/>
              </a:ext>
            </a:extLst>
          </p:cNvPr>
          <p:cNvSpPr txBox="1"/>
          <p:nvPr/>
        </p:nvSpPr>
        <p:spPr>
          <a:xfrm>
            <a:off x="8112534" y="2970307"/>
            <a:ext cx="2206439" cy="8068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4" name="TextBox 3">
            <a:hlinkClick r:id="rId3"/>
            <a:extLst>
              <a:ext uri="{FF2B5EF4-FFF2-40B4-BE49-F238E27FC236}">
                <a16:creationId xmlns:a16="http://schemas.microsoft.com/office/drawing/2014/main" id="{5F8120B7-7BA3-F471-D386-B32C0C3923D8}"/>
              </a:ext>
            </a:extLst>
          </p:cNvPr>
          <p:cNvSpPr txBox="1"/>
          <p:nvPr/>
        </p:nvSpPr>
        <p:spPr>
          <a:xfrm>
            <a:off x="8111200" y="3920566"/>
            <a:ext cx="2024894" cy="893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05178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89279389954b487aec73dd59cf6b699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dc6e19a86db091d1427fa9d580237c5c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dexed="true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dexed="true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dexed="true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 xsi:nil="true"/>
    <Delivery_Option xmlns="4aed504c-ebe7-463e-82c7-15fe6339b33a">DELIVER IMMEDIATELY</Delivery_Option>
    <Schedule_ID xmlns="4aed504c-ebe7-463e-82c7-15fe6339b33a">5275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63E6D40B-71DC-4BED-82CF-487FE3D75D6F}"/>
</file>

<file path=customXml/itemProps2.xml><?xml version="1.0" encoding="utf-8"?>
<ds:datastoreItem xmlns:ds="http://schemas.openxmlformats.org/officeDocument/2006/customXml" ds:itemID="{F8A92165-2251-4A9D-94AB-190CC57FC7C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9568AA0-F583-44A3-906D-DC240C2A7AB1}">
  <ds:schemaRefs>
    <ds:schemaRef ds:uri="http://schemas.microsoft.com/office/2006/metadata/properties"/>
    <ds:schemaRef ds:uri="http://schemas.microsoft.com/office/2006/documentManagement/types"/>
    <ds:schemaRef ds:uri="http://purl.org/dc/dcmitype/"/>
    <ds:schemaRef ds:uri="http://schemas.openxmlformats.org/package/2006/metadata/core-properties"/>
    <ds:schemaRef ds:uri="http://purl.org/dc/elements/1.1/"/>
    <ds:schemaRef ds:uri="http://purl.org/dc/terms/"/>
    <ds:schemaRef ds:uri="44790e13-f532-45ba-883a-ea4e13c1e09a"/>
    <ds:schemaRef ds:uri="http://schemas.microsoft.com/office/infopath/2007/PartnerControls"/>
    <ds:schemaRef ds:uri="2bba036e-3261-42ff-ac2c-3ab430ee1e45"/>
    <ds:schemaRef ds:uri="http://www.w3.org/XML/1998/namespace"/>
  </ds:schemaRefs>
</ds:datastoreItem>
</file>

<file path=docMetadata/LabelInfo.xml><?xml version="1.0" encoding="utf-8"?>
<clbl:labelList xmlns:clbl="http://schemas.microsoft.com/office/2020/mipLabelMetadata">
  <clbl:label id="{1db638e6-f7fa-4199-ba19-f8fe93ec52b3}" enabled="0" method="" siteId="{1db638e6-f7fa-4199-ba19-f8fe93ec52b3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Katie Naughton</cp:lastModifiedBy>
  <cp:revision>63</cp:revision>
  <dcterms:created xsi:type="dcterms:W3CDTF">2022-03-08T17:50:39Z</dcterms:created>
  <dcterms:modified xsi:type="dcterms:W3CDTF">2026-03-02T16:19:27Z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