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82" y="1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2DA23-43A8-AFA2-70D2-4232F72348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19E751-872A-51E6-0BA5-C4892990A4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79AFD6-C43E-C63D-E0A2-1151F90DC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A7C2A-7390-4103-8208-AF23D15FDEF8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334341-1AC8-9624-A96D-78AC6D15C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5DE697-FC38-13AA-1C5D-78FEDBA22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D670-6B7A-448A-B088-497216768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143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5B059-4570-C69E-724E-7F39B2BE7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5D0B80-F09A-16B9-5FA6-73E2655B7A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A112FA-4F50-9CC9-851C-2FCAC33CF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A7C2A-7390-4103-8208-AF23D15FDEF8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65E95F-CEAF-6E83-0295-91105C010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D94EC9-01C4-C467-D799-712D6B5EF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D670-6B7A-448A-B088-497216768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931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2AF05-1988-1931-300E-C549E47EC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587F9D-7F6A-2448-72A6-9F0B9F6F2A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474429-E5CC-CBFD-34D7-52D9F2F4D0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A7C2A-7390-4103-8208-AF23D15FDEF8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7F6BBC-54B5-1730-6184-EA39ACD65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8F7366-D015-1D4E-EF44-F77A1F641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D670-6B7A-448A-B088-497216768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78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796EC-5A33-44D2-04BD-ED4527A07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EE0602-74FC-7B25-8BEC-64D7171125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8E98E2-32D0-48BF-B198-87037EB7A2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F66477-C43B-9581-7ACE-C5E4E2964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A7C2A-7390-4103-8208-AF23D15FDEF8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25B91A-C70C-43F6-119B-EF46BE253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843EA6-A80F-60A2-87D4-81784EB45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D670-6B7A-448A-B088-497216768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844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8ABD6D-A84F-2513-B901-9F5487B0E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50894A-C455-A973-0DB1-EC89B0D41F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1B7FF5-DB01-69E4-EB07-C02E23AC96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805A52-39F2-62FA-E808-3DDAFFD8BF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EC0F79A-0F00-F2FB-8C5B-EED275D3EF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A0961C-AE9B-05BA-3BDD-00F7B47BB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A7C2A-7390-4103-8208-AF23D15FDEF8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5E1D39-D1A9-CD97-C392-9DA185551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1364B1-C78C-B987-3863-4B19E6AE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D670-6B7A-448A-B088-497216768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311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BE1E6-096D-BAC3-1E13-E209BC658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888D37-4605-ABAF-9BD6-0D096990E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A7C2A-7390-4103-8208-AF23D15FDEF8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AF5C54-A3C1-3AE3-142D-87616411D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20E426-42CD-7EB2-CF01-B49C37408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D670-6B7A-448A-B088-497216768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533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F06324-FEBD-0C9E-3AE5-9D97BF75A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A7C2A-7390-4103-8208-AF23D15FDEF8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2B1C2E-6702-091E-24E7-1D9AE39C8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62C64C-EE89-BCB8-5C60-AA1CBCA11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D670-6B7A-448A-B088-497216768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315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E1B2B-67B1-5EB9-3656-B93BBBB224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7AF8BD-1DA1-DF6C-F88A-602404A003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FC50FD-1857-72B1-A297-607F9FC383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23594A-23B1-09B7-FC6A-2D11F5B79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A7C2A-7390-4103-8208-AF23D15FDEF8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4E241A-2E96-AEA4-6E67-A56C1FA0C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689311-81F9-1420-F209-D2048E948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D670-6B7A-448A-B088-497216768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258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C0A2C-1CC3-CCE5-60DD-008272C77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3A28AF-1C1D-D7DA-7595-8800BE467F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C992E8-8EBF-5D02-AE31-8E37286113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2E194F-6EDC-B152-DB20-5588E9CC8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A7C2A-7390-4103-8208-AF23D15FDEF8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5393BB-238A-7971-8362-8182FC61F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5BAEE1-987F-21F1-DD5D-B5961BDCD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D670-6B7A-448A-B088-497216768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552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91112-68C6-AA9B-0DB7-46BC47A0E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5C39B3-488C-1170-34CB-4DECE243C5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324CD2-7649-34CA-78F4-AA7443D3A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A7C2A-7390-4103-8208-AF23D15FDEF8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1B4B6-AF8C-2B0A-9F72-C4B5AA31A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2E628A-D7FE-FD04-1B7E-F7C84AB5B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D670-6B7A-448A-B088-497216768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1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201A38-98C0-0790-2577-0301D18B99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BEF5F5-7B89-7899-356D-0ECCF5A94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1A25E6-EFD1-CFC9-87AF-AED3542AD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A7C2A-7390-4103-8208-AF23D15FDEF8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D1CF11-A276-7156-71AE-C1FE74BED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5AC1A-D9B2-44AF-7BAF-D8AA714BA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D670-6B7A-448A-B088-497216768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94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D4F9F0-10A9-98C2-AD8D-BBEC5A87A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E6F4DD-5025-9E9F-D1F4-E1FFE8368B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71C8C1-BB01-B67A-1EA4-C49C6A1912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77A7C2A-7390-4103-8208-AF23D15FDEF8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D207E9-2539-C6FD-0740-8124CAC027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DAA690-8E99-1257-5CB5-835CADD90B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DED670-6B7A-448A-B088-497216768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179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3E6911-D7DE-B69A-B360-65BD10152AA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Odysseus – Chapter 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A75E72-8AA0-CA85-9190-91AB99248B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183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0F0FA-F5FD-FAC2-99DE-28747B10B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E4064F-8BA1-EE5A-99A1-061769DB48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page of a book with text&#10;&#10;AI-generated content may be incorrect.">
            <a:extLst>
              <a:ext uri="{FF2B5EF4-FFF2-40B4-BE49-F238E27FC236}">
                <a16:creationId xmlns:a16="http://schemas.microsoft.com/office/drawing/2014/main" id="{D0D6D4E9-AD9A-28D0-F919-DA22775321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0427" y="-9517"/>
            <a:ext cx="9528464" cy="6889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612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D9B67-A77C-DA1E-9672-1B32EFB87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D03A51-D61F-62A7-8A23-962CA9D24D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n open book with text and a group of people&#10;&#10;AI-generated content may be incorrect.">
            <a:extLst>
              <a:ext uri="{FF2B5EF4-FFF2-40B4-BE49-F238E27FC236}">
                <a16:creationId xmlns:a16="http://schemas.microsoft.com/office/drawing/2014/main" id="{D5A780F5-1F1C-DA1C-F6D1-68C5ABC4D6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726" y="-23291"/>
            <a:ext cx="9289473" cy="6909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8715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1767C-D253-A2A0-ADE6-15DE7439A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9CD8F-D165-744B-A3DE-DE6EC5AF5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page of a book&#10;&#10;AI-generated content may be incorrect.">
            <a:extLst>
              <a:ext uri="{FF2B5EF4-FFF2-40B4-BE49-F238E27FC236}">
                <a16:creationId xmlns:a16="http://schemas.microsoft.com/office/drawing/2014/main" id="{ABFDB3F8-A4B0-790B-08FD-B204A9F64D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905" y="0"/>
            <a:ext cx="10302839" cy="6879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8591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E11085-B155-EBD2-963D-FB250D185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EA6F9C-9791-7933-EDD2-52ADD09691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n open book with text&#10;&#10;AI-generated content may be incorrect.">
            <a:extLst>
              <a:ext uri="{FF2B5EF4-FFF2-40B4-BE49-F238E27FC236}">
                <a16:creationId xmlns:a16="http://schemas.microsoft.com/office/drawing/2014/main" id="{206E2887-61D6-A0A3-E2DF-F968409051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217" y="-6974"/>
            <a:ext cx="9933709" cy="6862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1512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</Words>
  <Application>Microsoft Office PowerPoint</Application>
  <PresentationFormat>Widescreen</PresentationFormat>
  <Paragraphs>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Odysseus – Chapter 5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Jenny May</dc:creator>
  <cp:lastModifiedBy>Jenny May</cp:lastModifiedBy>
  <cp:revision>1</cp:revision>
  <dcterms:created xsi:type="dcterms:W3CDTF">2026-02-11T17:02:01Z</dcterms:created>
  <dcterms:modified xsi:type="dcterms:W3CDTF">2026-02-11T17:05:05Z</dcterms:modified>
</cp:coreProperties>
</file>