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4"/>
  </p:sldMasterIdLst>
  <p:notesMasterIdLst>
    <p:notesMasterId r:id="rId12"/>
  </p:notesMasterIdLst>
  <p:handoutMasterIdLst>
    <p:handoutMasterId r:id="rId13"/>
  </p:handoutMasterIdLst>
  <p:sldIdLst>
    <p:sldId id="390" r:id="rId5"/>
    <p:sldId id="391" r:id="rId6"/>
    <p:sldId id="392" r:id="rId7"/>
    <p:sldId id="393" r:id="rId8"/>
    <p:sldId id="396" r:id="rId9"/>
    <p:sldId id="394" r:id="rId10"/>
    <p:sldId id="395" r:id="rId11"/>
  </p:sldIdLst>
  <p:sldSz cx="10691813" cy="7559675"/>
  <p:notesSz cx="6858000" cy="9945688"/>
  <p:embeddedFontLst>
    <p:embeddedFont>
      <p:font typeface="Roboto" panose="02000000000000000000" pitchFamily="2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3232"/>
    <a:srgbClr val="FFFFFF"/>
    <a:srgbClr val="E85119"/>
    <a:srgbClr val="005DA2"/>
    <a:srgbClr val="C68642"/>
    <a:srgbClr val="9F6A34"/>
    <a:srgbClr val="CECB03"/>
    <a:srgbClr val="020A0F"/>
    <a:srgbClr val="EDB886"/>
    <a:srgbClr val="CCC9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80BE9D4-8F2C-4FB7-9CC0-279F2F0D9C61}" v="3" dt="2026-06-08T12:28:23.90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52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14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customXml" Target="../customXml/item2.xml"/><Relationship Id="rId16" Type="http://schemas.openxmlformats.org/officeDocument/2006/relationships/font" Target="fonts/font3.fntdata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font" Target="fonts/font2.fntdata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1.fntdata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Lodge" userId="d634b5c5-f352-4946-a5cb-fd82c93dff60" providerId="ADAL" clId="{7812AE23-C9C1-479C-933D-93A068B14D1F}"/>
    <pc:docChg chg="modSld">
      <pc:chgData name="Lisa Lodge" userId="d634b5c5-f352-4946-a5cb-fd82c93dff60" providerId="ADAL" clId="{7812AE23-C9C1-479C-933D-93A068B14D1F}" dt="2026-06-08T12:23:52.366" v="0" actId="1076"/>
      <pc:docMkLst>
        <pc:docMk/>
      </pc:docMkLst>
      <pc:sldChg chg="modSp mod">
        <pc:chgData name="Lisa Lodge" userId="d634b5c5-f352-4946-a5cb-fd82c93dff60" providerId="ADAL" clId="{7812AE23-C9C1-479C-933D-93A068B14D1F}" dt="2026-06-08T12:23:52.366" v="0" actId="1076"/>
        <pc:sldMkLst>
          <pc:docMk/>
          <pc:sldMk cId="4056796484" sldId="396"/>
        </pc:sldMkLst>
        <pc:picChg chg="mod">
          <ac:chgData name="Lisa Lodge" userId="d634b5c5-f352-4946-a5cb-fd82c93dff60" providerId="ADAL" clId="{7812AE23-C9C1-479C-933D-93A068B14D1F}" dt="2026-06-08T12:23:52.366" v="0" actId="1076"/>
          <ac:picMkLst>
            <pc:docMk/>
            <pc:sldMk cId="4056796484" sldId="396"/>
            <ac:picMk id="3" creationId="{9C9933BA-BF8B-76CC-5E5A-EDE38597A19E}"/>
          </ac:picMkLst>
        </pc:picChg>
      </pc:sldChg>
    </pc:docChg>
  </pc:docChgLst>
  <pc:docChgLst>
    <pc:chgData name="Katie Naughton" userId="802ff680-40f4-436a-9113-27759731b30a" providerId="ADAL" clId="{90B90AD5-1F49-42AB-96C8-3327577F8B77}"/>
    <pc:docChg chg="custSel modSld">
      <pc:chgData name="Katie Naughton" userId="802ff680-40f4-436a-9113-27759731b30a" providerId="ADAL" clId="{90B90AD5-1F49-42AB-96C8-3327577F8B77}" dt="2026-06-08T12:28:23.906" v="8"/>
      <pc:docMkLst>
        <pc:docMk/>
      </pc:docMkLst>
      <pc:sldChg chg="addSp delSp modSp mod">
        <pc:chgData name="Katie Naughton" userId="802ff680-40f4-436a-9113-27759731b30a" providerId="ADAL" clId="{90B90AD5-1F49-42AB-96C8-3327577F8B77}" dt="2026-06-08T12:28:23.906" v="8"/>
        <pc:sldMkLst>
          <pc:docMk/>
          <pc:sldMk cId="3368960004" sldId="395"/>
        </pc:sldMkLst>
        <pc:spChg chg="add del mod">
          <ac:chgData name="Katie Naughton" userId="802ff680-40f4-436a-9113-27759731b30a" providerId="ADAL" clId="{90B90AD5-1F49-42AB-96C8-3327577F8B77}" dt="2026-06-08T12:27:07.212" v="4" actId="478"/>
          <ac:spMkLst>
            <pc:docMk/>
            <pc:sldMk cId="3368960004" sldId="395"/>
            <ac:spMk id="2" creationId="{7C7100F6-D3F4-E65A-D02F-6C63F8C3FBD3}"/>
          </ac:spMkLst>
        </pc:spChg>
        <pc:spChg chg="add mod">
          <ac:chgData name="Katie Naughton" userId="802ff680-40f4-436a-9113-27759731b30a" providerId="ADAL" clId="{90B90AD5-1F49-42AB-96C8-3327577F8B77}" dt="2026-06-08T12:28:23.906" v="8"/>
          <ac:spMkLst>
            <pc:docMk/>
            <pc:sldMk cId="3368960004" sldId="395"/>
            <ac:spMk id="3" creationId="{75B8D8CF-47C1-D888-3E96-36EF62035A62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B397F13-6B36-B04C-9DF7-B650D797BD2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5F865A-B816-3549-9EC7-8E358BDE729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AAD2C-2CBE-ED45-B186-D3D999395121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53E5C8-0856-5C40-A7B8-1FEDC91C1D1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C2034E-0199-D847-BCCB-1AAC8A8F11D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4062DB-6108-504B-822E-4EE9F0859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8026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C20CC9-C89F-D840-8BBD-97AF5C1D4396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5688" y="1243013"/>
            <a:ext cx="4746625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F05922-E5E7-0241-B5BC-91A4F9F1E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817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27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30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53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2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375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851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162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1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70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1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B7890-274C-7F42-B68D-77A7E6FE1093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12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ifa.com/en/tournaments/mens/worldcup/canadamexicousa2026/articles/fifa-world-cup-2026-hosts-cities-dates-usa-mexico-canada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bc.co.uk/newsround/videos/cq51d9d97wno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ifa.com/en/tournaments/mens/worldcup/canadamexicousa2026/articles/fifa-world-cup-2026-hosts-cities-dates-usa-mexico-canada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icture-news.co.uk/discuss" TargetMode="External"/><Relationship Id="rId4" Type="http://schemas.openxmlformats.org/officeDocument/2006/relationships/hyperlink" Target="https://www.bbc.co.uk/newsround/videos/cq51d9d97wn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AF692E8-2889-FC3F-9FF5-D9F1101BB9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8275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1EF8C2-567D-F6E6-62C7-23438E5E9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3A272E-AA96-3B83-9D79-AD898C53888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62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D16006-A8C9-2523-1A2E-3D31456FB8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821A4F-9881-077E-EA40-5FA58EB7EA8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  <p:sp>
        <p:nvSpPr>
          <p:cNvPr id="6" name="TextBox 5">
            <a:hlinkClick r:id="rId3"/>
            <a:extLst>
              <a:ext uri="{FF2B5EF4-FFF2-40B4-BE49-F238E27FC236}">
                <a16:creationId xmlns:a16="http://schemas.microsoft.com/office/drawing/2014/main" id="{9A368B1F-EFAD-665B-AE2D-FB3D6BEB65DC}"/>
              </a:ext>
            </a:extLst>
          </p:cNvPr>
          <p:cNvSpPr txBox="1"/>
          <p:nvPr/>
        </p:nvSpPr>
        <p:spPr>
          <a:xfrm>
            <a:off x="6529036" y="6616788"/>
            <a:ext cx="647953" cy="3200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/>
            <a:endParaRPr lang="en-GB" sz="1400" noProof="0" dirty="0">
              <a:solidFill>
                <a:srgbClr val="005DA2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7" name="TextBox 6">
            <a:hlinkClick r:id="rId4"/>
            <a:extLst>
              <a:ext uri="{FF2B5EF4-FFF2-40B4-BE49-F238E27FC236}">
                <a16:creationId xmlns:a16="http://schemas.microsoft.com/office/drawing/2014/main" id="{905EDC2F-4840-DF9A-16FC-91A92949BAC6}"/>
              </a:ext>
            </a:extLst>
          </p:cNvPr>
          <p:cNvSpPr txBox="1"/>
          <p:nvPr/>
        </p:nvSpPr>
        <p:spPr>
          <a:xfrm>
            <a:off x="6306728" y="6958643"/>
            <a:ext cx="647952" cy="2895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endParaRPr lang="en-GB" sz="1400" noProof="0" dirty="0">
              <a:solidFill>
                <a:srgbClr val="005DA2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4149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F7556A-D0EC-F558-744D-7B66A526AC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9F2A81-E7E1-91F9-F5F7-0337DA6C01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3174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86DB57-56F4-A63B-213E-8CF602AC33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9933BA-BF8B-76CC-5E5A-EDE38597A19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91811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7964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D9B544-0EFD-E5B3-BA22-F37F2C77E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467FCE-7D17-3B1D-D9DB-9600F98FD94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080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3DEA6-C62C-6947-B225-988C6F7A4F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75B4EE1-C03C-8968-E6E0-FB09DDFB398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  <p:sp>
        <p:nvSpPr>
          <p:cNvPr id="6" name="TextBox 5">
            <a:hlinkClick r:id="rId3"/>
            <a:extLst>
              <a:ext uri="{FF2B5EF4-FFF2-40B4-BE49-F238E27FC236}">
                <a16:creationId xmlns:a16="http://schemas.microsoft.com/office/drawing/2014/main" id="{DD98C4DE-092F-AFD7-FE72-DA3810164E15}"/>
              </a:ext>
            </a:extLst>
          </p:cNvPr>
          <p:cNvSpPr txBox="1"/>
          <p:nvPr/>
        </p:nvSpPr>
        <p:spPr>
          <a:xfrm>
            <a:off x="8288992" y="2850406"/>
            <a:ext cx="2004837" cy="18293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/>
            <a:endParaRPr lang="en-GB" sz="1400" noProof="0" dirty="0">
              <a:solidFill>
                <a:srgbClr val="005DA2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8" name="TextBox 7">
            <a:hlinkClick r:id="rId4"/>
            <a:extLst>
              <a:ext uri="{FF2B5EF4-FFF2-40B4-BE49-F238E27FC236}">
                <a16:creationId xmlns:a16="http://schemas.microsoft.com/office/drawing/2014/main" id="{05AE046E-D1A5-6E7D-297D-99EC0846AEA8}"/>
              </a:ext>
            </a:extLst>
          </p:cNvPr>
          <p:cNvSpPr txBox="1"/>
          <p:nvPr/>
        </p:nvSpPr>
        <p:spPr>
          <a:xfrm>
            <a:off x="8396198" y="4767492"/>
            <a:ext cx="1838776" cy="10736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endParaRPr lang="en-GB" sz="1400" noProof="0" dirty="0">
              <a:solidFill>
                <a:srgbClr val="005DA2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3" name="TextBox 2">
            <a:hlinkClick r:id="rId5"/>
            <a:extLst>
              <a:ext uri="{FF2B5EF4-FFF2-40B4-BE49-F238E27FC236}">
                <a16:creationId xmlns:a16="http://schemas.microsoft.com/office/drawing/2014/main" id="{75B8D8CF-47C1-D888-3E96-36EF62035A62}"/>
              </a:ext>
            </a:extLst>
          </p:cNvPr>
          <p:cNvSpPr txBox="1"/>
          <p:nvPr/>
        </p:nvSpPr>
        <p:spPr>
          <a:xfrm>
            <a:off x="5291427" y="6775762"/>
            <a:ext cx="2471513" cy="2934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endParaRPr lang="en-GB" sz="1400" noProof="0" dirty="0">
              <a:solidFill>
                <a:srgbClr val="005DA2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89600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N">
      <a:dk1>
        <a:srgbClr val="323232"/>
      </a:dk1>
      <a:lt1>
        <a:srgbClr val="E85119"/>
      </a:lt1>
      <a:dk2>
        <a:srgbClr val="30388D"/>
      </a:dk2>
      <a:lt2>
        <a:srgbClr val="8064B0"/>
      </a:lt2>
      <a:accent1>
        <a:srgbClr val="59BCCA"/>
      </a:accent1>
      <a:accent2>
        <a:srgbClr val="F78D7D"/>
      </a:accent2>
      <a:accent3>
        <a:srgbClr val="F7AA58"/>
      </a:accent3>
      <a:accent4>
        <a:srgbClr val="F3D000"/>
      </a:accent4>
      <a:accent5>
        <a:srgbClr val="C6C6C6"/>
      </a:accent5>
      <a:accent6>
        <a:srgbClr val="707927"/>
      </a:accent6>
      <a:hlink>
        <a:srgbClr val="ABB12A"/>
      </a:hlink>
      <a:folHlink>
        <a:srgbClr val="CDCA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6160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07A2C04-2D59-453E-BB81-BAA6076A4E28}">
  <ds:schemaRefs>
    <ds:schemaRef ds:uri="http://schemas.microsoft.com/office/2006/documentManagement/types"/>
    <ds:schemaRef ds:uri="http://purl.org/dc/elements/1.1/"/>
    <ds:schemaRef ds:uri="http://purl.org/dc/terms/"/>
    <ds:schemaRef ds:uri="http://schemas.microsoft.com/office/2006/metadata/properties"/>
    <ds:schemaRef ds:uri="http://www.w3.org/XML/1998/namespace"/>
    <ds:schemaRef ds:uri="2bba036e-3261-42ff-ac2c-3ab430ee1e45"/>
    <ds:schemaRef ds:uri="http://schemas.microsoft.com/office/infopath/2007/PartnerControls"/>
    <ds:schemaRef ds:uri="http://schemas.openxmlformats.org/package/2006/metadata/core-properties"/>
    <ds:schemaRef ds:uri="44790e13-f532-45ba-883a-ea4e13c1e09a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CAE9214-D5F0-4ABB-99D0-796FE77A445A}"/>
</file>

<file path=customXml/itemProps3.xml><?xml version="1.0" encoding="utf-8"?>
<ds:datastoreItem xmlns:ds="http://schemas.openxmlformats.org/officeDocument/2006/customXml" ds:itemID="{F8D25659-44A2-459D-B48C-D5461457B12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Roboto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Brendan McGawley</dc:creator>
  <cp:lastModifiedBy>Katie Naughton</cp:lastModifiedBy>
  <cp:revision>9</cp:revision>
  <cp:lastPrinted>2026-05-27T09:32:03Z</cp:lastPrinted>
  <dcterms:created xsi:type="dcterms:W3CDTF">2021-10-30T10:54:12Z</dcterms:created>
  <dcterms:modified xsi:type="dcterms:W3CDTF">2026-06-08T12:28:25Z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