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19"/>
    <p:restoredTop sz="94726"/>
  </p:normalViewPr>
  <p:slideViewPr>
    <p:cSldViewPr snapToGrid="0">
      <p:cViewPr varScale="1">
        <p:scale>
          <a:sx n="52" d="100"/>
          <a:sy n="52" d="100"/>
        </p:scale>
        <p:origin x="12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8D7F48-ABF8-80CD-DB16-DAF3BA1CB4F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6DC9F0-B17E-941E-4EBF-9DC2ADA7686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020CD1-236A-D38B-73D3-04671E49594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2760FA-29DB-28B2-9826-42B2F42CD71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66F453-0AE2-A3E1-22DC-DD8E0C8A37B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BF6B90-8449-D6C9-F4EF-146AE234BC9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6C701E-E9DF-27E0-A16E-CF0C1F519F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E99D03-D6E7-8009-C506-B07B39B991F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85E975-C97F-49C9-7C9A-E8AF1E22058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5951BA8-2AA3-4EA8-BCEB-C73B0049DF85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2.xml><?xml version="1.0" encoding="utf-8"?>
<ds:datastoreItem xmlns:ds="http://schemas.openxmlformats.org/officeDocument/2006/customXml" ds:itemID="{6DD97E48-6754-4992-8512-80B2B7ADDC8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09A2408-C09D-488C-A585-9F6FDD046D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0</Words>
  <Application>Microsoft Office PowerPoint</Application>
  <PresentationFormat>Custom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Jenny May</cp:lastModifiedBy>
  <cp:revision>8</cp:revision>
  <dcterms:created xsi:type="dcterms:W3CDTF">2022-08-25T17:50:02Z</dcterms:created>
  <dcterms:modified xsi:type="dcterms:W3CDTF">2025-03-07T12:24:02Z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