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19"/>
    <p:restoredTop sz="94726"/>
  </p:normalViewPr>
  <p:slideViewPr>
    <p:cSldViewPr snapToGrid="0">
      <p:cViewPr varScale="1">
        <p:scale>
          <a:sx n="52" d="100"/>
          <a:sy n="52" d="100"/>
        </p:scale>
        <p:origin x="12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4F8455-CF5D-AED5-8988-C1A6165830F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A3233C-9D4F-C8B6-BCF7-5DFAFC717F9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5A6DFF-FE17-B41F-D05E-4DB9D9E6DE0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CC379D-6443-4BD1-0AF1-BA41220BC7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BF7AB6-5DB6-9550-AF59-F74C97D19C4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8DAE09-38AF-65C2-E4B6-AC1E40797B2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B3EBE3-989F-6158-8DB9-E95E3112F65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728A30-D6B4-753F-A5F6-6DC04AB253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5CCFAD-B2C6-73E4-6115-B26AE6A8012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D1EAED-6B4E-DE27-A3EC-33C1D2D710E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FABF3E3-6BF0-4675-B19F-A41491EE937B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2.xml><?xml version="1.0" encoding="utf-8"?>
<ds:datastoreItem xmlns:ds="http://schemas.openxmlformats.org/officeDocument/2006/customXml" ds:itemID="{50197130-909B-4CDD-99BB-F724355228A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A169079-56BD-42B8-A943-679D743941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0</Words>
  <Application>Microsoft Office PowerPoint</Application>
  <PresentationFormat>Custom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Jenny May</cp:lastModifiedBy>
  <cp:revision>8</cp:revision>
  <dcterms:created xsi:type="dcterms:W3CDTF">2022-08-25T17:50:02Z</dcterms:created>
  <dcterms:modified xsi:type="dcterms:W3CDTF">2025-03-07T12:36:29Z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