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8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A03A9-A37D-4D07-9671-B5C3BBA959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D0DA98-2306-A671-0C50-E06283B8FC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9A2B3-67D7-7251-827C-875CC9825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E9F48-9881-4CBE-BB7E-CED505060AC9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36568D-D633-745A-037B-BC05B464C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CAD381-430D-F1D4-FB64-66352A1C4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A4E2-9539-4607-A10A-7B8E63D5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315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69F3B-D78A-189C-C4B3-E308BEF03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CD9DB9-57A5-6444-D46D-D6CE8DA8C5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DAC6D7-3075-4AF2-06B8-58F5E310B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E9F48-9881-4CBE-BB7E-CED505060AC9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44E98A-4862-B847-3889-0CF8CCB07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E933C2-D1AC-4FED-A69B-88AAA3A10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A4E2-9539-4607-A10A-7B8E63D5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432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05A84-81C7-0634-2DE7-58FC7EE65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CBAE4C-7178-088F-73C4-B3DCBBEB63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3C442F-2377-3493-DD75-8F4E6BBA7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E9F48-9881-4CBE-BB7E-CED505060AC9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745A85-DF61-25E8-68C9-978CB5C44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89C94C-A783-07D9-955C-A336C796F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A4E2-9539-4607-A10A-7B8E63D5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942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F8E66-26CC-3621-EE95-6392EFACB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661BAD-495E-0E98-66B0-61CE7C404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4871F-2D1F-DEC1-88D6-F90FB2145D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37B682-E5D3-4448-A564-78592BA50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E9F48-9881-4CBE-BB7E-CED505060AC9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F0B572-9553-E02C-19FC-EABF15369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E2CE86-ACEA-A41A-11BC-3462603FE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A4E2-9539-4607-A10A-7B8E63D5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383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71C1F-8D14-7BB6-28C5-57099D62F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E903B9-C745-D1C2-63C5-110D70C98D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0292F3-7BF9-9145-F05C-AF2FA3C254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F79E5D-02FE-DA81-B320-CA30A4653D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AEBB7D-E881-392D-F133-DFC02ECB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245520-A0D2-20F9-4317-7A9A6F505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E9F48-9881-4CBE-BB7E-CED505060AC9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D9B061-25CF-75A7-CC43-914F2928D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412788-11AB-4B09-0DCA-86EB9D69E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A4E2-9539-4607-A10A-7B8E63D5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183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2E708-3924-F956-DC1A-7FB9E6F4A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6FB65F-20DD-74B1-CAC4-2CD85A14D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E9F48-9881-4CBE-BB7E-CED505060AC9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7263E6-0BB1-5E91-298E-05B2FD5F2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9174FE-BF53-584C-2C8B-0ECFCF03A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A4E2-9539-4607-A10A-7B8E63D5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848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100F9D-B7AB-C558-EC50-7662C025E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E9F48-9881-4CBE-BB7E-CED505060AC9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FE2B95-EB49-6057-3FA8-563B9A40A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AF8AB6-68A0-9A39-881A-F9FCFDE00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A4E2-9539-4607-A10A-7B8E63D5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253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25AE8-8E69-F4A3-6A03-03695B3ED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9EB97-B340-A120-D88E-B950490EC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D8E8A1-A3AC-C068-517F-86CB748A5B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7F088A-8B03-3A27-D261-1C6F0DE5A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E9F48-9881-4CBE-BB7E-CED505060AC9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FEB160-07C7-98C4-5FE0-65412FCEB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630A93-5E0C-71EA-24AE-80A7ED355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A4E2-9539-4607-A10A-7B8E63D5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585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D3E31-167E-1D78-2144-102984882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671EB0-103B-DC9E-C672-67E27A9D6D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D5A7AA-FE2A-F49C-E7FC-CD3BA7D44A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6AE71-4715-3381-5BDA-AF3F78173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E9F48-9881-4CBE-BB7E-CED505060AC9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C56404-4D3C-8994-BF23-FB8F91081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6FA437-88F2-F485-141A-401FF18A9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A4E2-9539-4607-A10A-7B8E63D5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320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AAA5A-33E7-4B30-7BF9-34F28AE0D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9D4D67-A7B8-9723-F599-C47E7DCA97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2CFA26-43A6-BB4E-5DEA-BE9A64AAD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E9F48-9881-4CBE-BB7E-CED505060AC9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22C63-359E-6FC0-5B82-19E336193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E1CC19-F3F2-2209-F469-CE5E15EFE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A4E2-9539-4607-A10A-7B8E63D5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056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ED8205-582E-F173-149C-4E04992B81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4CA734-4B96-75BD-0F69-0B6211F607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9B6C7-776A-A5B6-CE71-FFBCE88B6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E9F48-9881-4CBE-BB7E-CED505060AC9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1914E-A7E7-6B01-C389-7886EAC7A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46468E-41D1-5F6B-54F7-4C00D8A65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A4E2-9539-4607-A10A-7B8E63D5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988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D38152-1711-4E47-7B3A-B86A6B00B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9F4E9-2297-37E6-96C9-BF37C3F443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E5F2FF-9ED3-ABE5-B9AC-9A7C8DBAD0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1E9F48-9881-4CBE-BB7E-CED505060AC9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1660F7-8F06-10E1-21A0-C3C0809FD4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74F85A-8943-1AC3-AAEE-B2A6658E9C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0FA4E2-9539-4607-A10A-7B8E63D55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312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BD82A-E71F-AE70-D775-AF186D9593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Odeysseus</a:t>
            </a:r>
            <a:r>
              <a:rPr lang="en-GB" dirty="0"/>
              <a:t> – Chapter 7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2BD18D-F862-8766-7C62-53016F4D5A3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111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C88D0-D9BF-0E95-1456-24E019AEF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45F37-D99A-0D3A-9C86-76F567AA9D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a picture of a dinosaur&#10;&#10;AI-generated content may be incorrect.">
            <a:extLst>
              <a:ext uri="{FF2B5EF4-FFF2-40B4-BE49-F238E27FC236}">
                <a16:creationId xmlns:a16="http://schemas.microsoft.com/office/drawing/2014/main" id="{46E69EA1-B4EA-8B40-DF5D-7B8863C6F6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69965"/>
            <a:ext cx="10494997" cy="670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002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059EB-7C13-E4C0-297A-F61DB6C2E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83B5E9-E703-C97A-F8BE-402E8543E3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with a ship sailing on the ocean&#10;&#10;AI-generated content may be incorrect.">
            <a:extLst>
              <a:ext uri="{FF2B5EF4-FFF2-40B4-BE49-F238E27FC236}">
                <a16:creationId xmlns:a16="http://schemas.microsoft.com/office/drawing/2014/main" id="{328A731A-F8F5-69E8-878D-B9A3FD5420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2" y="72736"/>
            <a:ext cx="11025822" cy="682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880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Odeysseus – Chapter 7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Jenny May</dc:creator>
  <cp:lastModifiedBy>Jenny May</cp:lastModifiedBy>
  <cp:revision>1</cp:revision>
  <dcterms:created xsi:type="dcterms:W3CDTF">2026-02-18T18:33:49Z</dcterms:created>
  <dcterms:modified xsi:type="dcterms:W3CDTF">2026-02-18T18:36:49Z</dcterms:modified>
</cp:coreProperties>
</file>