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65" r:id="rId3"/>
    <p:sldId id="258" r:id="rId4"/>
    <p:sldId id="259" r:id="rId5"/>
    <p:sldId id="272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1" r:id="rId16"/>
    <p:sldId id="270" r:id="rId17"/>
    <p:sldId id="27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EAA6AC-7ADA-4421-8B1F-711B930A4E36}" v="1" dt="2024-09-12T09:19:06.7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Tebbutt" userId="68646b2b-ab7c-4d4e-bc41-2a7d769b61e0" providerId="ADAL" clId="{4FEAA6AC-7ADA-4421-8B1F-711B930A4E36}"/>
    <pc:docChg chg="undo custSel modSld">
      <pc:chgData name="David Tebbutt" userId="68646b2b-ab7c-4d4e-bc41-2a7d769b61e0" providerId="ADAL" clId="{4FEAA6AC-7ADA-4421-8B1F-711B930A4E36}" dt="2024-09-12T09:31:37.249" v="145"/>
      <pc:docMkLst>
        <pc:docMk/>
      </pc:docMkLst>
      <pc:sldChg chg="modSp mod">
        <pc:chgData name="David Tebbutt" userId="68646b2b-ab7c-4d4e-bc41-2a7d769b61e0" providerId="ADAL" clId="{4FEAA6AC-7ADA-4421-8B1F-711B930A4E36}" dt="2024-09-12T09:10:36.015" v="51" actId="20577"/>
        <pc:sldMkLst>
          <pc:docMk/>
          <pc:sldMk cId="2545866924" sldId="258"/>
        </pc:sldMkLst>
        <pc:spChg chg="mod">
          <ac:chgData name="David Tebbutt" userId="68646b2b-ab7c-4d4e-bc41-2a7d769b61e0" providerId="ADAL" clId="{4FEAA6AC-7ADA-4421-8B1F-711B930A4E36}" dt="2024-09-12T08:55:24.768" v="0" actId="1076"/>
          <ac:spMkLst>
            <pc:docMk/>
            <pc:sldMk cId="2545866924" sldId="258"/>
            <ac:spMk id="2" creationId="{00000000-0000-0000-0000-000000000000}"/>
          </ac:spMkLst>
        </pc:spChg>
        <pc:spChg chg="mod">
          <ac:chgData name="David Tebbutt" userId="68646b2b-ab7c-4d4e-bc41-2a7d769b61e0" providerId="ADAL" clId="{4FEAA6AC-7ADA-4421-8B1F-711B930A4E36}" dt="2024-09-12T09:10:36.015" v="51" actId="20577"/>
          <ac:spMkLst>
            <pc:docMk/>
            <pc:sldMk cId="2545866924" sldId="258"/>
            <ac:spMk id="15" creationId="{00000000-0000-0000-0000-000000000000}"/>
          </ac:spMkLst>
        </pc:spChg>
      </pc:sldChg>
      <pc:sldChg chg="delSp modSp mod">
        <pc:chgData name="David Tebbutt" userId="68646b2b-ab7c-4d4e-bc41-2a7d769b61e0" providerId="ADAL" clId="{4FEAA6AC-7ADA-4421-8B1F-711B930A4E36}" dt="2024-09-12T09:02:02.554" v="3" actId="20577"/>
        <pc:sldMkLst>
          <pc:docMk/>
          <pc:sldMk cId="2572110330" sldId="259"/>
        </pc:sldMkLst>
        <pc:spChg chg="mod">
          <ac:chgData name="David Tebbutt" userId="68646b2b-ab7c-4d4e-bc41-2a7d769b61e0" providerId="ADAL" clId="{4FEAA6AC-7ADA-4421-8B1F-711B930A4E36}" dt="2024-09-12T09:02:02.554" v="3" actId="20577"/>
          <ac:spMkLst>
            <pc:docMk/>
            <pc:sldMk cId="2572110330" sldId="259"/>
            <ac:spMk id="17" creationId="{00000000-0000-0000-0000-000000000000}"/>
          </ac:spMkLst>
        </pc:spChg>
        <pc:spChg chg="del">
          <ac:chgData name="David Tebbutt" userId="68646b2b-ab7c-4d4e-bc41-2a7d769b61e0" providerId="ADAL" clId="{4FEAA6AC-7ADA-4421-8B1F-711B930A4E36}" dt="2024-09-12T09:01:53.082" v="1" actId="478"/>
          <ac:spMkLst>
            <pc:docMk/>
            <pc:sldMk cId="2572110330" sldId="259"/>
            <ac:spMk id="20" creationId="{00000000-0000-0000-0000-000000000000}"/>
          </ac:spMkLst>
        </pc:spChg>
        <pc:spChg chg="mod">
          <ac:chgData name="David Tebbutt" userId="68646b2b-ab7c-4d4e-bc41-2a7d769b61e0" providerId="ADAL" clId="{4FEAA6AC-7ADA-4421-8B1F-711B930A4E36}" dt="2024-09-12T09:01:59.015" v="2" actId="1076"/>
          <ac:spMkLst>
            <pc:docMk/>
            <pc:sldMk cId="2572110330" sldId="259"/>
            <ac:spMk id="21" creationId="{00000000-0000-0000-0000-000000000000}"/>
          </ac:spMkLst>
        </pc:spChg>
      </pc:sldChg>
      <pc:sldChg chg="addSp delSp modSp mod">
        <pc:chgData name="David Tebbutt" userId="68646b2b-ab7c-4d4e-bc41-2a7d769b61e0" providerId="ADAL" clId="{4FEAA6AC-7ADA-4421-8B1F-711B930A4E36}" dt="2024-09-12T09:12:27.228" v="119" actId="20577"/>
        <pc:sldMkLst>
          <pc:docMk/>
          <pc:sldMk cId="130411169" sldId="260"/>
        </pc:sldMkLst>
        <pc:spChg chg="add del mod">
          <ac:chgData name="David Tebbutt" userId="68646b2b-ab7c-4d4e-bc41-2a7d769b61e0" providerId="ADAL" clId="{4FEAA6AC-7ADA-4421-8B1F-711B930A4E36}" dt="2024-09-12T09:12:27.228" v="119" actId="20577"/>
          <ac:spMkLst>
            <pc:docMk/>
            <pc:sldMk cId="130411169" sldId="260"/>
            <ac:spMk id="9" creationId="{00000000-0000-0000-0000-000000000000}"/>
          </ac:spMkLst>
        </pc:spChg>
      </pc:sldChg>
      <pc:sldChg chg="modSp mod">
        <pc:chgData name="David Tebbutt" userId="68646b2b-ab7c-4d4e-bc41-2a7d769b61e0" providerId="ADAL" clId="{4FEAA6AC-7ADA-4421-8B1F-711B930A4E36}" dt="2024-09-12T09:14:11.694" v="123" actId="20577"/>
        <pc:sldMkLst>
          <pc:docMk/>
          <pc:sldMk cId="2980881807" sldId="262"/>
        </pc:sldMkLst>
        <pc:spChg chg="mod">
          <ac:chgData name="David Tebbutt" userId="68646b2b-ab7c-4d4e-bc41-2a7d769b61e0" providerId="ADAL" clId="{4FEAA6AC-7ADA-4421-8B1F-711B930A4E36}" dt="2024-09-12T09:09:50.139" v="26" actId="255"/>
          <ac:spMkLst>
            <pc:docMk/>
            <pc:sldMk cId="2980881807" sldId="262"/>
            <ac:spMk id="7" creationId="{00000000-0000-0000-0000-000000000000}"/>
          </ac:spMkLst>
        </pc:spChg>
        <pc:spChg chg="mod">
          <ac:chgData name="David Tebbutt" userId="68646b2b-ab7c-4d4e-bc41-2a7d769b61e0" providerId="ADAL" clId="{4FEAA6AC-7ADA-4421-8B1F-711B930A4E36}" dt="2024-09-12T09:14:11.694" v="123" actId="20577"/>
          <ac:spMkLst>
            <pc:docMk/>
            <pc:sldMk cId="2980881807" sldId="262"/>
            <ac:spMk id="11" creationId="{00000000-0000-0000-0000-000000000000}"/>
          </ac:spMkLst>
        </pc:spChg>
      </pc:sldChg>
      <pc:sldChg chg="modSp mod">
        <pc:chgData name="David Tebbutt" userId="68646b2b-ab7c-4d4e-bc41-2a7d769b61e0" providerId="ADAL" clId="{4FEAA6AC-7ADA-4421-8B1F-711B930A4E36}" dt="2024-09-12T09:31:37.249" v="145"/>
        <pc:sldMkLst>
          <pc:docMk/>
          <pc:sldMk cId="2741772953" sldId="269"/>
        </pc:sldMkLst>
        <pc:spChg chg="mod">
          <ac:chgData name="David Tebbutt" userId="68646b2b-ab7c-4d4e-bc41-2a7d769b61e0" providerId="ADAL" clId="{4FEAA6AC-7ADA-4421-8B1F-711B930A4E36}" dt="2024-09-12T09:31:37.249" v="145"/>
          <ac:spMkLst>
            <pc:docMk/>
            <pc:sldMk cId="2741772953" sldId="269"/>
            <ac:spMk id="4" creationId="{00000000-0000-0000-0000-000000000000}"/>
          </ac:spMkLst>
        </pc:spChg>
        <pc:spChg chg="mod">
          <ac:chgData name="David Tebbutt" userId="68646b2b-ab7c-4d4e-bc41-2a7d769b61e0" providerId="ADAL" clId="{4FEAA6AC-7ADA-4421-8B1F-711B930A4E36}" dt="2024-09-12T09:18:08.350" v="138"/>
          <ac:spMkLst>
            <pc:docMk/>
            <pc:sldMk cId="2741772953" sldId="269"/>
            <ac:spMk id="7" creationId="{00000000-0000-0000-0000-000000000000}"/>
          </ac:spMkLst>
        </pc:spChg>
      </pc:sldChg>
      <pc:sldChg chg="modSp mod">
        <pc:chgData name="David Tebbutt" userId="68646b2b-ab7c-4d4e-bc41-2a7d769b61e0" providerId="ADAL" clId="{4FEAA6AC-7ADA-4421-8B1F-711B930A4E36}" dt="2024-09-12T09:19:38.224" v="141" actId="20577"/>
        <pc:sldMkLst>
          <pc:docMk/>
          <pc:sldMk cId="1668240067" sldId="270"/>
        </pc:sldMkLst>
        <pc:spChg chg="mod">
          <ac:chgData name="David Tebbutt" userId="68646b2b-ab7c-4d4e-bc41-2a7d769b61e0" providerId="ADAL" clId="{4FEAA6AC-7ADA-4421-8B1F-711B930A4E36}" dt="2024-09-12T09:19:38.224" v="141" actId="20577"/>
          <ac:spMkLst>
            <pc:docMk/>
            <pc:sldMk cId="1668240067" sldId="270"/>
            <ac:spMk id="17" creationId="{00000000-0000-0000-0000-000000000000}"/>
          </ac:spMkLst>
        </pc:spChg>
      </pc:sldChg>
      <pc:sldChg chg="modSp">
        <pc:chgData name="David Tebbutt" userId="68646b2b-ab7c-4d4e-bc41-2a7d769b61e0" providerId="ADAL" clId="{4FEAA6AC-7ADA-4421-8B1F-711B930A4E36}" dt="2024-09-12T09:19:06.710" v="139" actId="1076"/>
        <pc:sldMkLst>
          <pc:docMk/>
          <pc:sldMk cId="783347951" sldId="271"/>
        </pc:sldMkLst>
        <pc:picChg chg="mod">
          <ac:chgData name="David Tebbutt" userId="68646b2b-ab7c-4d4e-bc41-2a7d769b61e0" providerId="ADAL" clId="{4FEAA6AC-7ADA-4421-8B1F-711B930A4E36}" dt="2024-09-12T09:19:06.710" v="139" actId="1076"/>
          <ac:picMkLst>
            <pc:docMk/>
            <pc:sldMk cId="783347951" sldId="271"/>
            <ac:picMk id="1028" creationId="{00000000-0000-0000-0000-000000000000}"/>
          </ac:picMkLst>
        </pc:picChg>
      </pc:sldChg>
      <pc:sldChg chg="modSp mod">
        <pc:chgData name="David Tebbutt" userId="68646b2b-ab7c-4d4e-bc41-2a7d769b61e0" providerId="ADAL" clId="{4FEAA6AC-7ADA-4421-8B1F-711B930A4E36}" dt="2024-09-12T09:11:43.770" v="92" actId="20577"/>
        <pc:sldMkLst>
          <pc:docMk/>
          <pc:sldMk cId="3934785540" sldId="272"/>
        </pc:sldMkLst>
        <pc:spChg chg="mod">
          <ac:chgData name="David Tebbutt" userId="68646b2b-ab7c-4d4e-bc41-2a7d769b61e0" providerId="ADAL" clId="{4FEAA6AC-7ADA-4421-8B1F-711B930A4E36}" dt="2024-09-12T09:11:43.770" v="92" actId="20577"/>
          <ac:spMkLst>
            <pc:docMk/>
            <pc:sldMk cId="3934785540" sldId="272"/>
            <ac:spMk id="10" creationId="{00000000-0000-0000-0000-000000000000}"/>
          </ac:spMkLst>
        </pc:spChg>
        <pc:spChg chg="mod">
          <ac:chgData name="David Tebbutt" userId="68646b2b-ab7c-4d4e-bc41-2a7d769b61e0" providerId="ADAL" clId="{4FEAA6AC-7ADA-4421-8B1F-711B930A4E36}" dt="2024-09-12T09:11:16.250" v="76" actId="20577"/>
          <ac:spMkLst>
            <pc:docMk/>
            <pc:sldMk cId="3934785540" sldId="272"/>
            <ac:spMk id="11" creationId="{00000000-0000-0000-0000-000000000000}"/>
          </ac:spMkLst>
        </pc:spChg>
        <pc:spChg chg="mod">
          <ac:chgData name="David Tebbutt" userId="68646b2b-ab7c-4d4e-bc41-2a7d769b61e0" providerId="ADAL" clId="{4FEAA6AC-7ADA-4421-8B1F-711B930A4E36}" dt="2024-09-12T09:11:00.289" v="63" actId="20577"/>
          <ac:spMkLst>
            <pc:docMk/>
            <pc:sldMk cId="3934785540" sldId="272"/>
            <ac:spMk id="12" creationId="{00000000-0000-0000-0000-000000000000}"/>
          </ac:spMkLst>
        </pc:spChg>
      </pc:sldChg>
      <pc:sldChg chg="modSp mod">
        <pc:chgData name="David Tebbutt" userId="68646b2b-ab7c-4d4e-bc41-2a7d769b61e0" providerId="ADAL" clId="{4FEAA6AC-7ADA-4421-8B1F-711B930A4E36}" dt="2024-09-12T09:19:51.761" v="143" actId="20577"/>
        <pc:sldMkLst>
          <pc:docMk/>
          <pc:sldMk cId="430975730" sldId="273"/>
        </pc:sldMkLst>
        <pc:spChg chg="mod">
          <ac:chgData name="David Tebbutt" userId="68646b2b-ab7c-4d4e-bc41-2a7d769b61e0" providerId="ADAL" clId="{4FEAA6AC-7ADA-4421-8B1F-711B930A4E36}" dt="2024-09-12T09:19:51.761" v="143" actId="20577"/>
          <ac:spMkLst>
            <pc:docMk/>
            <pc:sldMk cId="430975730" sldId="273"/>
            <ac:spMk id="6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94693C-BF79-4C5F-BDB7-2C9DF1E013DA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0C0A2CD-E8C4-41F2-B74E-BCEE9650AB57}">
      <dgm:prSet phldrT="[Text]"/>
      <dgm:spPr>
        <a:solidFill>
          <a:srgbClr val="FF0000"/>
        </a:solidFill>
      </dgm:spPr>
      <dgm:t>
        <a:bodyPr/>
        <a:lstStyle/>
        <a:p>
          <a:r>
            <a:rPr lang="en-GB" dirty="0">
              <a:solidFill>
                <a:schemeClr val="accent5"/>
              </a:solidFill>
              <a:latin typeface="Bookman Old Style" panose="02050604050505020204" pitchFamily="18" charset="0"/>
            </a:rPr>
            <a:t>Assess</a:t>
          </a:r>
        </a:p>
      </dgm:t>
    </dgm:pt>
    <dgm:pt modelId="{9C208F84-C888-4BEC-A8C3-5CFAE049EE2A}" type="parTrans" cxnId="{C6A907CB-8EEF-4A22-89E5-AF02C1BFA6FE}">
      <dgm:prSet/>
      <dgm:spPr/>
      <dgm:t>
        <a:bodyPr/>
        <a:lstStyle/>
        <a:p>
          <a:endParaRPr lang="en-GB"/>
        </a:p>
      </dgm:t>
    </dgm:pt>
    <dgm:pt modelId="{584422FA-8096-4271-88FC-358F982B9EE0}" type="sibTrans" cxnId="{C6A907CB-8EEF-4A22-89E5-AF02C1BFA6FE}">
      <dgm:prSet/>
      <dgm:spPr>
        <a:solidFill>
          <a:schemeClr val="accent5"/>
        </a:solidFill>
      </dgm:spPr>
      <dgm:t>
        <a:bodyPr/>
        <a:lstStyle/>
        <a:p>
          <a:endParaRPr lang="en-GB"/>
        </a:p>
      </dgm:t>
    </dgm:pt>
    <dgm:pt modelId="{1791FB1E-E41F-4172-BF2E-C439370679EF}">
      <dgm:prSet phldrT="[Text]"/>
      <dgm:spPr>
        <a:solidFill>
          <a:schemeClr val="tx2"/>
        </a:solidFill>
        <a:ln>
          <a:solidFill>
            <a:schemeClr val="tx2"/>
          </a:solidFill>
        </a:ln>
      </dgm:spPr>
      <dgm:t>
        <a:bodyPr/>
        <a:lstStyle/>
        <a:p>
          <a:r>
            <a:rPr lang="en-GB" dirty="0">
              <a:solidFill>
                <a:schemeClr val="accent5"/>
              </a:solidFill>
              <a:latin typeface="Bookman Old Style" panose="02050604050505020204" pitchFamily="18" charset="0"/>
            </a:rPr>
            <a:t>Do</a:t>
          </a:r>
        </a:p>
      </dgm:t>
    </dgm:pt>
    <dgm:pt modelId="{170FB0F4-5886-41CB-9828-36C54373E89C}" type="parTrans" cxnId="{6D7AE3D0-BF68-46B8-A98A-CB0121838F94}">
      <dgm:prSet/>
      <dgm:spPr/>
      <dgm:t>
        <a:bodyPr/>
        <a:lstStyle/>
        <a:p>
          <a:endParaRPr lang="en-GB"/>
        </a:p>
      </dgm:t>
    </dgm:pt>
    <dgm:pt modelId="{FE70352D-48AA-4137-9736-B8E4F9D55D3D}" type="sibTrans" cxnId="{6D7AE3D0-BF68-46B8-A98A-CB0121838F94}">
      <dgm:prSet/>
      <dgm:spPr/>
      <dgm:t>
        <a:bodyPr/>
        <a:lstStyle/>
        <a:p>
          <a:endParaRPr lang="en-GB"/>
        </a:p>
      </dgm:t>
    </dgm:pt>
    <dgm:pt modelId="{8B275042-BFAA-416C-A5AC-7E0AEBDC42F9}">
      <dgm:prSet phldrT="[Text]"/>
      <dgm:spPr>
        <a:solidFill>
          <a:schemeClr val="bg2"/>
        </a:solidFill>
        <a:ln>
          <a:solidFill>
            <a:schemeClr val="bg2"/>
          </a:solidFill>
        </a:ln>
      </dgm:spPr>
      <dgm:t>
        <a:bodyPr/>
        <a:lstStyle/>
        <a:p>
          <a:r>
            <a:rPr lang="en-GB" dirty="0">
              <a:solidFill>
                <a:schemeClr val="accent5"/>
              </a:solidFill>
              <a:latin typeface="Bookman Old Style" panose="02050604050505020204" pitchFamily="18" charset="0"/>
            </a:rPr>
            <a:t>Review</a:t>
          </a:r>
        </a:p>
      </dgm:t>
    </dgm:pt>
    <dgm:pt modelId="{B03DBCBA-CFD6-44B1-872C-D2AD9D455932}" type="parTrans" cxnId="{68246BB8-02AA-407C-9604-5A7E9343C821}">
      <dgm:prSet/>
      <dgm:spPr/>
      <dgm:t>
        <a:bodyPr/>
        <a:lstStyle/>
        <a:p>
          <a:endParaRPr lang="en-GB"/>
        </a:p>
      </dgm:t>
    </dgm:pt>
    <dgm:pt modelId="{1E655E65-59AA-4A1B-8093-4821159B417C}" type="sibTrans" cxnId="{68246BB8-02AA-407C-9604-5A7E9343C821}">
      <dgm:prSet/>
      <dgm:spPr/>
      <dgm:t>
        <a:bodyPr/>
        <a:lstStyle/>
        <a:p>
          <a:endParaRPr lang="en-GB"/>
        </a:p>
      </dgm:t>
    </dgm:pt>
    <dgm:pt modelId="{70AB351F-ADC1-4A4F-8D9A-64C3707A0C33}">
      <dgm:prSet phldrT="[Text]"/>
      <dgm:spPr>
        <a:solidFill>
          <a:schemeClr val="tx1"/>
        </a:solidFill>
        <a:ln>
          <a:solidFill>
            <a:schemeClr val="accent2"/>
          </a:solidFill>
        </a:ln>
      </dgm:spPr>
      <dgm:t>
        <a:bodyPr/>
        <a:lstStyle/>
        <a:p>
          <a:r>
            <a:rPr lang="en-GB" dirty="0">
              <a:solidFill>
                <a:schemeClr val="accent5"/>
              </a:solidFill>
              <a:latin typeface="Bookman Old Style" panose="02050604050505020204" pitchFamily="18" charset="0"/>
            </a:rPr>
            <a:t>Plan</a:t>
          </a:r>
        </a:p>
      </dgm:t>
    </dgm:pt>
    <dgm:pt modelId="{AEDD1820-341E-4E7D-9FA4-64CC14299F00}" type="sibTrans" cxnId="{BB54CE2B-8C45-4F93-9A0D-9795F1878928}">
      <dgm:prSet/>
      <dgm:spPr/>
      <dgm:t>
        <a:bodyPr/>
        <a:lstStyle/>
        <a:p>
          <a:endParaRPr lang="en-GB"/>
        </a:p>
      </dgm:t>
    </dgm:pt>
    <dgm:pt modelId="{D395A9EE-8554-44D3-87A5-2BCF4240D4FB}" type="parTrans" cxnId="{BB54CE2B-8C45-4F93-9A0D-9795F1878928}">
      <dgm:prSet/>
      <dgm:spPr/>
      <dgm:t>
        <a:bodyPr/>
        <a:lstStyle/>
        <a:p>
          <a:endParaRPr lang="en-GB"/>
        </a:p>
      </dgm:t>
    </dgm:pt>
    <dgm:pt modelId="{3B84E475-E31D-480F-987A-6E79B5EE13DB}" type="pres">
      <dgm:prSet presAssocID="{0794693C-BF79-4C5F-BDB7-2C9DF1E013DA}" presName="Name0" presStyleCnt="0">
        <dgm:presLayoutVars>
          <dgm:dir/>
          <dgm:resizeHandles val="exact"/>
        </dgm:presLayoutVars>
      </dgm:prSet>
      <dgm:spPr/>
    </dgm:pt>
    <dgm:pt modelId="{E577073E-7891-4B77-B9FF-E3DEF635BB38}" type="pres">
      <dgm:prSet presAssocID="{0794693C-BF79-4C5F-BDB7-2C9DF1E013DA}" presName="cycle" presStyleCnt="0"/>
      <dgm:spPr/>
    </dgm:pt>
    <dgm:pt modelId="{943560AA-9A1E-4074-81A6-7ADAA71D3271}" type="pres">
      <dgm:prSet presAssocID="{80C0A2CD-E8C4-41F2-B74E-BCEE9650AB57}" presName="nodeFirstNode" presStyleLbl="node1" presStyleIdx="0" presStyleCnt="4" custRadScaleRad="101091" custRadScaleInc="-580">
        <dgm:presLayoutVars>
          <dgm:bulletEnabled val="1"/>
        </dgm:presLayoutVars>
      </dgm:prSet>
      <dgm:spPr/>
    </dgm:pt>
    <dgm:pt modelId="{ED4C9933-A68B-49CE-908E-548594FD2CB0}" type="pres">
      <dgm:prSet presAssocID="{584422FA-8096-4271-88FC-358F982B9EE0}" presName="sibTransFirstNode" presStyleLbl="bgShp" presStyleIdx="0" presStyleCnt="1"/>
      <dgm:spPr/>
    </dgm:pt>
    <dgm:pt modelId="{CAAF330F-4A09-484B-86B3-E55994643FCA}" type="pres">
      <dgm:prSet presAssocID="{70AB351F-ADC1-4A4F-8D9A-64C3707A0C33}" presName="nodeFollowingNodes" presStyleLbl="node1" presStyleIdx="1" presStyleCnt="4">
        <dgm:presLayoutVars>
          <dgm:bulletEnabled val="1"/>
        </dgm:presLayoutVars>
      </dgm:prSet>
      <dgm:spPr/>
    </dgm:pt>
    <dgm:pt modelId="{56911141-03A1-4E1C-9DE1-8BF3DEFA108C}" type="pres">
      <dgm:prSet presAssocID="{1791FB1E-E41F-4172-BF2E-C439370679EF}" presName="nodeFollowingNodes" presStyleLbl="node1" presStyleIdx="2" presStyleCnt="4">
        <dgm:presLayoutVars>
          <dgm:bulletEnabled val="1"/>
        </dgm:presLayoutVars>
      </dgm:prSet>
      <dgm:spPr/>
    </dgm:pt>
    <dgm:pt modelId="{B2689183-429D-4490-BD5E-BC22B0D0F8DD}" type="pres">
      <dgm:prSet presAssocID="{8B275042-BFAA-416C-A5AC-7E0AEBDC42F9}" presName="nodeFollowingNodes" presStyleLbl="node1" presStyleIdx="3" presStyleCnt="4">
        <dgm:presLayoutVars>
          <dgm:bulletEnabled val="1"/>
        </dgm:presLayoutVars>
      </dgm:prSet>
      <dgm:spPr/>
    </dgm:pt>
  </dgm:ptLst>
  <dgm:cxnLst>
    <dgm:cxn modelId="{BB54CE2B-8C45-4F93-9A0D-9795F1878928}" srcId="{0794693C-BF79-4C5F-BDB7-2C9DF1E013DA}" destId="{70AB351F-ADC1-4A4F-8D9A-64C3707A0C33}" srcOrd="1" destOrd="0" parTransId="{D395A9EE-8554-44D3-87A5-2BCF4240D4FB}" sibTransId="{AEDD1820-341E-4E7D-9FA4-64CC14299F00}"/>
    <dgm:cxn modelId="{3D31275B-C428-4C5B-BC12-4347265D77BE}" type="presOf" srcId="{8B275042-BFAA-416C-A5AC-7E0AEBDC42F9}" destId="{B2689183-429D-4490-BD5E-BC22B0D0F8DD}" srcOrd="0" destOrd="0" presId="urn:microsoft.com/office/officeart/2005/8/layout/cycle3"/>
    <dgm:cxn modelId="{D5257F44-54EE-4F5B-8CF7-C87EE71CADC2}" type="presOf" srcId="{1791FB1E-E41F-4172-BF2E-C439370679EF}" destId="{56911141-03A1-4E1C-9DE1-8BF3DEFA108C}" srcOrd="0" destOrd="0" presId="urn:microsoft.com/office/officeart/2005/8/layout/cycle3"/>
    <dgm:cxn modelId="{7EB7C26D-5D5F-47AF-B00D-FB72D38A7708}" type="presOf" srcId="{0794693C-BF79-4C5F-BDB7-2C9DF1E013DA}" destId="{3B84E475-E31D-480F-987A-6E79B5EE13DB}" srcOrd="0" destOrd="0" presId="urn:microsoft.com/office/officeart/2005/8/layout/cycle3"/>
    <dgm:cxn modelId="{E0F8D04E-97A5-4DF9-8609-84FCDCE54BEF}" type="presOf" srcId="{70AB351F-ADC1-4A4F-8D9A-64C3707A0C33}" destId="{CAAF330F-4A09-484B-86B3-E55994643FCA}" srcOrd="0" destOrd="0" presId="urn:microsoft.com/office/officeart/2005/8/layout/cycle3"/>
    <dgm:cxn modelId="{CB8534A8-F388-4372-9C3F-F940F1F719CE}" type="presOf" srcId="{80C0A2CD-E8C4-41F2-B74E-BCEE9650AB57}" destId="{943560AA-9A1E-4074-81A6-7ADAA71D3271}" srcOrd="0" destOrd="0" presId="urn:microsoft.com/office/officeart/2005/8/layout/cycle3"/>
    <dgm:cxn modelId="{68246BB8-02AA-407C-9604-5A7E9343C821}" srcId="{0794693C-BF79-4C5F-BDB7-2C9DF1E013DA}" destId="{8B275042-BFAA-416C-A5AC-7E0AEBDC42F9}" srcOrd="3" destOrd="0" parTransId="{B03DBCBA-CFD6-44B1-872C-D2AD9D455932}" sibTransId="{1E655E65-59AA-4A1B-8093-4821159B417C}"/>
    <dgm:cxn modelId="{5A656EC2-1650-42C3-B735-8DE0ACCEF349}" type="presOf" srcId="{584422FA-8096-4271-88FC-358F982B9EE0}" destId="{ED4C9933-A68B-49CE-908E-548594FD2CB0}" srcOrd="0" destOrd="0" presId="urn:microsoft.com/office/officeart/2005/8/layout/cycle3"/>
    <dgm:cxn modelId="{C6A907CB-8EEF-4A22-89E5-AF02C1BFA6FE}" srcId="{0794693C-BF79-4C5F-BDB7-2C9DF1E013DA}" destId="{80C0A2CD-E8C4-41F2-B74E-BCEE9650AB57}" srcOrd="0" destOrd="0" parTransId="{9C208F84-C888-4BEC-A8C3-5CFAE049EE2A}" sibTransId="{584422FA-8096-4271-88FC-358F982B9EE0}"/>
    <dgm:cxn modelId="{6D7AE3D0-BF68-46B8-A98A-CB0121838F94}" srcId="{0794693C-BF79-4C5F-BDB7-2C9DF1E013DA}" destId="{1791FB1E-E41F-4172-BF2E-C439370679EF}" srcOrd="2" destOrd="0" parTransId="{170FB0F4-5886-41CB-9828-36C54373E89C}" sibTransId="{FE70352D-48AA-4137-9736-B8E4F9D55D3D}"/>
    <dgm:cxn modelId="{7236867B-1F58-48BF-8CF0-4CF2FCB0AB99}" type="presParOf" srcId="{3B84E475-E31D-480F-987A-6E79B5EE13DB}" destId="{E577073E-7891-4B77-B9FF-E3DEF635BB38}" srcOrd="0" destOrd="0" presId="urn:microsoft.com/office/officeart/2005/8/layout/cycle3"/>
    <dgm:cxn modelId="{2E30AFFC-BA83-49C7-AAB8-C074FDD81C31}" type="presParOf" srcId="{E577073E-7891-4B77-B9FF-E3DEF635BB38}" destId="{943560AA-9A1E-4074-81A6-7ADAA71D3271}" srcOrd="0" destOrd="0" presId="urn:microsoft.com/office/officeart/2005/8/layout/cycle3"/>
    <dgm:cxn modelId="{620AA826-4C84-4E9B-A3E5-948B34E51695}" type="presParOf" srcId="{E577073E-7891-4B77-B9FF-E3DEF635BB38}" destId="{ED4C9933-A68B-49CE-908E-548594FD2CB0}" srcOrd="1" destOrd="0" presId="urn:microsoft.com/office/officeart/2005/8/layout/cycle3"/>
    <dgm:cxn modelId="{75BD0DFE-DF29-45E7-9A0B-F3DC973C5169}" type="presParOf" srcId="{E577073E-7891-4B77-B9FF-E3DEF635BB38}" destId="{CAAF330F-4A09-484B-86B3-E55994643FCA}" srcOrd="2" destOrd="0" presId="urn:microsoft.com/office/officeart/2005/8/layout/cycle3"/>
    <dgm:cxn modelId="{C96A1D03-B5FB-4254-A903-1613A404E5C9}" type="presParOf" srcId="{E577073E-7891-4B77-B9FF-E3DEF635BB38}" destId="{56911141-03A1-4E1C-9DE1-8BF3DEFA108C}" srcOrd="3" destOrd="0" presId="urn:microsoft.com/office/officeart/2005/8/layout/cycle3"/>
    <dgm:cxn modelId="{FB7ED3CB-6097-44FC-B7C6-DCB555A98701}" type="presParOf" srcId="{E577073E-7891-4B77-B9FF-E3DEF635BB38}" destId="{B2689183-429D-4490-BD5E-BC22B0D0F8DD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DA2B82-EF07-43E4-B4A7-B60D6DFE883E}" type="doc">
      <dgm:prSet loTypeId="urn:microsoft.com/office/officeart/2005/8/layout/hierarchy2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B7DCF949-94A6-41CF-B1C5-2503D8C2A5FD}">
      <dgm:prSet phldrT="[Text]" custT="1"/>
      <dgm:spPr/>
      <dgm:t>
        <a:bodyPr/>
        <a:lstStyle/>
        <a:p>
          <a:r>
            <a:rPr lang="en-GB" sz="1200" b="1" dirty="0">
              <a:solidFill>
                <a:schemeClr val="accent5"/>
              </a:solidFill>
              <a:latin typeface="Bookman Old Style" panose="02050604050505020204" pitchFamily="18" charset="0"/>
            </a:rPr>
            <a:t>Pastoral Support</a:t>
          </a:r>
        </a:p>
      </dgm:t>
    </dgm:pt>
    <dgm:pt modelId="{7A01746B-F531-431A-8ECE-6A9DBB6FC158}" type="parTrans" cxnId="{3B523595-39E0-4E42-AF04-46195F8EE92B}">
      <dgm:prSet/>
      <dgm:spPr/>
      <dgm:t>
        <a:bodyPr/>
        <a:lstStyle/>
        <a:p>
          <a:endParaRPr lang="en-GB"/>
        </a:p>
      </dgm:t>
    </dgm:pt>
    <dgm:pt modelId="{E236671C-9E86-472B-A6D7-A94518DDFF4B}" type="sibTrans" cxnId="{3B523595-39E0-4E42-AF04-46195F8EE92B}">
      <dgm:prSet/>
      <dgm:spPr/>
      <dgm:t>
        <a:bodyPr/>
        <a:lstStyle/>
        <a:p>
          <a:endParaRPr lang="en-GB"/>
        </a:p>
      </dgm:t>
    </dgm:pt>
    <dgm:pt modelId="{51D0E63B-CA03-4154-B475-327C68A7F540}">
      <dgm:prSet phldrT="[Text]" custT="1"/>
      <dgm:spPr>
        <a:solidFill>
          <a:schemeClr val="accent2"/>
        </a:solidFill>
        <a:ln>
          <a:solidFill>
            <a:schemeClr val="accent5"/>
          </a:solidFill>
        </a:ln>
      </dgm:spPr>
      <dgm:t>
        <a:bodyPr/>
        <a:lstStyle/>
        <a:p>
          <a:r>
            <a:rPr lang="en-GB" sz="1200" b="1" dirty="0">
              <a:solidFill>
                <a:schemeClr val="tx1"/>
              </a:solidFill>
              <a:latin typeface="Bookman Old Style" panose="02050604050505020204" pitchFamily="18" charset="0"/>
            </a:rPr>
            <a:t>Early Help</a:t>
          </a:r>
        </a:p>
        <a:p>
          <a:r>
            <a:rPr lang="en-GB" sz="1200" b="1" dirty="0">
              <a:solidFill>
                <a:schemeClr val="tx1"/>
              </a:solidFill>
              <a:latin typeface="Bookman Old Style" panose="02050604050505020204" pitchFamily="18" charset="0"/>
            </a:rPr>
            <a:t>Assessment</a:t>
          </a:r>
        </a:p>
      </dgm:t>
    </dgm:pt>
    <dgm:pt modelId="{262F38C2-9302-4C15-9954-91CDE6B6E0BD}" type="parTrans" cxnId="{A08E107B-84C0-49EB-9989-D984CE1461E2}">
      <dgm:prSet/>
      <dgm:spPr/>
      <dgm:t>
        <a:bodyPr/>
        <a:lstStyle/>
        <a:p>
          <a:endParaRPr lang="en-GB"/>
        </a:p>
      </dgm:t>
    </dgm:pt>
    <dgm:pt modelId="{4D673C55-C250-497C-92D8-074E4F1FF515}" type="sibTrans" cxnId="{A08E107B-84C0-49EB-9989-D984CE1461E2}">
      <dgm:prSet/>
      <dgm:spPr/>
      <dgm:t>
        <a:bodyPr/>
        <a:lstStyle/>
        <a:p>
          <a:endParaRPr lang="en-GB"/>
        </a:p>
      </dgm:t>
    </dgm:pt>
    <dgm:pt modelId="{896DAC3E-F613-4645-AD96-FA3C098DA6E2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Protective Behaviours</a:t>
          </a:r>
        </a:p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(PB’s</a:t>
          </a:r>
          <a:r>
            <a:rPr lang="en-GB" sz="500" b="1" dirty="0">
              <a:solidFill>
                <a:schemeClr val="tx1"/>
              </a:solidFill>
              <a:latin typeface="Bookman Old Style" panose="02050604050505020204" pitchFamily="18" charset="0"/>
            </a:rPr>
            <a:t>)</a:t>
          </a:r>
        </a:p>
      </dgm:t>
    </dgm:pt>
    <dgm:pt modelId="{44B5DA62-C8E9-4583-B2A9-66EAAEF70E9D}" type="parTrans" cxnId="{246AA4CC-E114-41E4-B5CB-9FFA15EF98C0}">
      <dgm:prSet/>
      <dgm:spPr/>
      <dgm:t>
        <a:bodyPr/>
        <a:lstStyle/>
        <a:p>
          <a:endParaRPr lang="en-GB"/>
        </a:p>
      </dgm:t>
    </dgm:pt>
    <dgm:pt modelId="{5FA33371-713E-4128-8B10-D31BABEF0B85}" type="sibTrans" cxnId="{246AA4CC-E114-41E4-B5CB-9FFA15EF98C0}">
      <dgm:prSet/>
      <dgm:spPr/>
      <dgm:t>
        <a:bodyPr/>
        <a:lstStyle/>
        <a:p>
          <a:endParaRPr lang="en-GB"/>
        </a:p>
      </dgm:t>
    </dgm:pt>
    <dgm:pt modelId="{962A747E-26B6-45E7-9D96-940E200B6396}">
      <dgm:prSet phldrT="[Text]" custT="1"/>
      <dgm:spPr>
        <a:solidFill>
          <a:schemeClr val="tx2"/>
        </a:solidFill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Drawing and </a:t>
          </a:r>
          <a:r>
            <a:rPr lang="en-GB" sz="1200" b="1" dirty="0">
              <a:solidFill>
                <a:schemeClr val="tx1"/>
              </a:solidFill>
              <a:latin typeface="Bookman Old Style" panose="02050604050505020204" pitchFamily="18" charset="0"/>
            </a:rPr>
            <a:t>talking</a:t>
          </a:r>
        </a:p>
      </dgm:t>
    </dgm:pt>
    <dgm:pt modelId="{F28E5464-F34F-475F-ABEA-02963DC958EF}" type="parTrans" cxnId="{F7D7CDFA-7068-45FF-B6CD-387F7DFD0655}">
      <dgm:prSet/>
      <dgm:spPr/>
      <dgm:t>
        <a:bodyPr/>
        <a:lstStyle/>
        <a:p>
          <a:endParaRPr lang="en-GB"/>
        </a:p>
      </dgm:t>
    </dgm:pt>
    <dgm:pt modelId="{1B000211-5B47-4946-B3FE-484209B6F21A}" type="sibTrans" cxnId="{F7D7CDFA-7068-45FF-B6CD-387F7DFD0655}">
      <dgm:prSet/>
      <dgm:spPr/>
      <dgm:t>
        <a:bodyPr/>
        <a:lstStyle/>
        <a:p>
          <a:endParaRPr lang="en-GB"/>
        </a:p>
      </dgm:t>
    </dgm:pt>
    <dgm:pt modelId="{02A90ED9-7BEE-48FF-A624-275A6C2D4EA4}">
      <dgm:prSet phldrT="[Text]" custT="1"/>
      <dgm:spPr>
        <a:ln>
          <a:solidFill>
            <a:schemeClr val="accent5"/>
          </a:solidFill>
        </a:ln>
      </dgm:spPr>
      <dgm:t>
        <a:bodyPr/>
        <a:lstStyle/>
        <a:p>
          <a:r>
            <a:rPr lang="en-GB" sz="1200" b="1" dirty="0">
              <a:solidFill>
                <a:schemeClr val="tx1"/>
              </a:solidFill>
              <a:latin typeface="Bookman Old Style" panose="02050604050505020204" pitchFamily="18" charset="0"/>
            </a:rPr>
            <a:t>Attendance</a:t>
          </a:r>
        </a:p>
      </dgm:t>
    </dgm:pt>
    <dgm:pt modelId="{61391328-2BB5-4F1F-8A52-3DE938D3699D}" type="parTrans" cxnId="{3087D69E-C951-4903-BBFD-1A0EADBECAD2}">
      <dgm:prSet/>
      <dgm:spPr/>
      <dgm:t>
        <a:bodyPr/>
        <a:lstStyle/>
        <a:p>
          <a:endParaRPr lang="en-GB"/>
        </a:p>
      </dgm:t>
    </dgm:pt>
    <dgm:pt modelId="{54BA3F77-8C20-4C91-BFCC-7CFC5C42B42C}" type="sibTrans" cxnId="{3087D69E-C951-4903-BBFD-1A0EADBECAD2}">
      <dgm:prSet/>
      <dgm:spPr/>
      <dgm:t>
        <a:bodyPr/>
        <a:lstStyle/>
        <a:p>
          <a:endParaRPr lang="en-GB"/>
        </a:p>
      </dgm:t>
    </dgm:pt>
    <dgm:pt modelId="{3737C5D3-D58B-41B1-A1DD-EEAD5616A866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Relaxation</a:t>
          </a:r>
        </a:p>
      </dgm:t>
    </dgm:pt>
    <dgm:pt modelId="{651C1FEA-1296-489A-AECF-EE1820082EB2}" type="parTrans" cxnId="{97267EF7-884B-47C6-855F-0C2EC1936C31}">
      <dgm:prSet/>
      <dgm:spPr/>
      <dgm:t>
        <a:bodyPr/>
        <a:lstStyle/>
        <a:p>
          <a:endParaRPr lang="en-GB"/>
        </a:p>
      </dgm:t>
    </dgm:pt>
    <dgm:pt modelId="{9AB4DD6C-C299-4DBF-8202-92C9D93FBE3A}" type="sibTrans" cxnId="{97267EF7-884B-47C6-855F-0C2EC1936C31}">
      <dgm:prSet/>
      <dgm:spPr/>
      <dgm:t>
        <a:bodyPr/>
        <a:lstStyle/>
        <a:p>
          <a:endParaRPr lang="en-GB"/>
        </a:p>
      </dgm:t>
    </dgm:pt>
    <dgm:pt modelId="{A14B17D7-7196-4349-B9B5-F18A67A695C0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Anger Management</a:t>
          </a:r>
        </a:p>
      </dgm:t>
    </dgm:pt>
    <dgm:pt modelId="{9CB52022-7133-4881-9497-94E1FF14F329}" type="parTrans" cxnId="{4931351A-2374-49CD-A6D1-B464273C8FF2}">
      <dgm:prSet/>
      <dgm:spPr/>
      <dgm:t>
        <a:bodyPr/>
        <a:lstStyle/>
        <a:p>
          <a:endParaRPr lang="en-GB"/>
        </a:p>
      </dgm:t>
    </dgm:pt>
    <dgm:pt modelId="{64EDDDA6-0647-4850-A26E-E73DEEAE09BF}" type="sibTrans" cxnId="{4931351A-2374-49CD-A6D1-B464273C8FF2}">
      <dgm:prSet/>
      <dgm:spPr/>
      <dgm:t>
        <a:bodyPr/>
        <a:lstStyle/>
        <a:p>
          <a:endParaRPr lang="en-GB"/>
        </a:p>
      </dgm:t>
    </dgm:pt>
    <dgm:pt modelId="{195A7CB9-D6A1-4A8A-9CED-3F17FB7D0AD5}">
      <dgm:prSet phldrT="[Text]" custT="1"/>
      <dgm:spPr>
        <a:ln>
          <a:solidFill>
            <a:schemeClr val="accent3"/>
          </a:solidFill>
        </a:ln>
      </dgm:spPr>
      <dgm:t>
        <a:bodyPr/>
        <a:lstStyle/>
        <a:p>
          <a:r>
            <a:rPr lang="en-GB" sz="900" b="1" dirty="0">
              <a:solidFill>
                <a:schemeClr val="tx1"/>
              </a:solidFill>
              <a:latin typeface="Bookman Old Style" panose="02050604050505020204" pitchFamily="18" charset="0"/>
            </a:rPr>
            <a:t>Bereavement support</a:t>
          </a:r>
        </a:p>
      </dgm:t>
    </dgm:pt>
    <dgm:pt modelId="{29EEBEE8-D728-405D-8C55-2C16988494BC}" type="parTrans" cxnId="{742BF306-D737-4FDB-995A-2C2A287AC671}">
      <dgm:prSet/>
      <dgm:spPr/>
      <dgm:t>
        <a:bodyPr/>
        <a:lstStyle/>
        <a:p>
          <a:endParaRPr lang="en-GB"/>
        </a:p>
      </dgm:t>
    </dgm:pt>
    <dgm:pt modelId="{E491ABAA-9BE4-4C97-8DE0-D8CFA0F89B5E}" type="sibTrans" cxnId="{742BF306-D737-4FDB-995A-2C2A287AC671}">
      <dgm:prSet/>
      <dgm:spPr/>
      <dgm:t>
        <a:bodyPr/>
        <a:lstStyle/>
        <a:p>
          <a:endParaRPr lang="en-GB"/>
        </a:p>
      </dgm:t>
    </dgm:pt>
    <dgm:pt modelId="{80DC4C4A-3D66-4DAA-B1B5-DF96850EC8EA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Peer </a:t>
          </a:r>
        </a:p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Massage</a:t>
          </a:r>
        </a:p>
      </dgm:t>
    </dgm:pt>
    <dgm:pt modelId="{AEDAA01A-48F6-4CCD-80EE-39E1CB5B1843}" type="parTrans" cxnId="{5C6CD321-4EA2-4C18-8706-6A4FD824B768}">
      <dgm:prSet/>
      <dgm:spPr/>
      <dgm:t>
        <a:bodyPr/>
        <a:lstStyle/>
        <a:p>
          <a:endParaRPr lang="en-GB"/>
        </a:p>
      </dgm:t>
    </dgm:pt>
    <dgm:pt modelId="{5B4BFF0B-EEC0-4CCD-BB3F-1B364264296C}" type="sibTrans" cxnId="{5C6CD321-4EA2-4C18-8706-6A4FD824B768}">
      <dgm:prSet/>
      <dgm:spPr/>
      <dgm:t>
        <a:bodyPr/>
        <a:lstStyle/>
        <a:p>
          <a:endParaRPr lang="en-GB"/>
        </a:p>
      </dgm:t>
    </dgm:pt>
    <dgm:pt modelId="{25ACB881-8B26-4B5E-A569-F12A0A39D2A4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Special</a:t>
          </a:r>
          <a:r>
            <a:rPr lang="en-GB" sz="1000" b="1" baseline="0" dirty="0">
              <a:solidFill>
                <a:schemeClr val="tx1"/>
              </a:solidFill>
              <a:latin typeface="Bookman Old Style" panose="02050604050505020204" pitchFamily="18" charset="0"/>
            </a:rPr>
            <a:t> Play</a:t>
          </a:r>
          <a:endParaRPr lang="en-GB" sz="1000" b="1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31E83C3E-B7A1-45FF-BBA7-2C071F5CE4AC}" type="parTrans" cxnId="{7B0F829B-7951-438B-9604-1CB3DF46B0B8}">
      <dgm:prSet/>
      <dgm:spPr/>
      <dgm:t>
        <a:bodyPr/>
        <a:lstStyle/>
        <a:p>
          <a:endParaRPr lang="en-GB"/>
        </a:p>
      </dgm:t>
    </dgm:pt>
    <dgm:pt modelId="{B2F70935-7C88-46E5-87AF-77B6B7F78CF1}" type="sibTrans" cxnId="{7B0F829B-7951-438B-9604-1CB3DF46B0B8}">
      <dgm:prSet/>
      <dgm:spPr/>
      <dgm:t>
        <a:bodyPr/>
        <a:lstStyle/>
        <a:p>
          <a:endParaRPr lang="en-GB"/>
        </a:p>
      </dgm:t>
    </dgm:pt>
    <dgm:pt modelId="{8B3A6839-80C0-43E2-BD70-46F720905FF2}">
      <dgm:prSet phldrT="[Text]"/>
      <dgm:spPr>
        <a:ln>
          <a:solidFill>
            <a:schemeClr val="tx2"/>
          </a:solidFill>
        </a:ln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Bookman Old Style" panose="02050604050505020204" pitchFamily="18" charset="0"/>
            </a:rPr>
            <a:t>Counselling</a:t>
          </a:r>
        </a:p>
      </dgm:t>
    </dgm:pt>
    <dgm:pt modelId="{2D8AC72C-0D16-4598-A460-313E3F10A47F}" type="parTrans" cxnId="{D30CBB9C-4005-4A19-BB37-7F30C0B3F302}">
      <dgm:prSet/>
      <dgm:spPr/>
      <dgm:t>
        <a:bodyPr/>
        <a:lstStyle/>
        <a:p>
          <a:endParaRPr lang="en-GB"/>
        </a:p>
      </dgm:t>
    </dgm:pt>
    <dgm:pt modelId="{191C5F0C-4986-4B02-9977-2EAB1B024ED5}" type="sibTrans" cxnId="{D30CBB9C-4005-4A19-BB37-7F30C0B3F302}">
      <dgm:prSet/>
      <dgm:spPr/>
      <dgm:t>
        <a:bodyPr/>
        <a:lstStyle/>
        <a:p>
          <a:endParaRPr lang="en-GB"/>
        </a:p>
      </dgm:t>
    </dgm:pt>
    <dgm:pt modelId="{E0577F53-5D4C-4A60-B653-83B7B1987D36}">
      <dgm:prSet phldrT="[Text]"/>
      <dgm:spPr>
        <a:ln>
          <a:solidFill>
            <a:schemeClr val="tx2"/>
          </a:solidFill>
        </a:ln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Bookman Old Style" panose="02050604050505020204" pitchFamily="18" charset="0"/>
            </a:rPr>
            <a:t>Lego Therapy</a:t>
          </a:r>
        </a:p>
      </dgm:t>
    </dgm:pt>
    <dgm:pt modelId="{C2299DED-2250-4F03-82EB-6C50F2C30153}" type="parTrans" cxnId="{51A6D8DC-4582-4F94-8CC4-EA235371EE85}">
      <dgm:prSet/>
      <dgm:spPr/>
      <dgm:t>
        <a:bodyPr/>
        <a:lstStyle/>
        <a:p>
          <a:endParaRPr lang="en-US"/>
        </a:p>
      </dgm:t>
    </dgm:pt>
    <dgm:pt modelId="{EBFF64A3-0B6E-4D61-9EB8-79070A1E902D}" type="sibTrans" cxnId="{51A6D8DC-4582-4F94-8CC4-EA235371EE85}">
      <dgm:prSet/>
      <dgm:spPr/>
      <dgm:t>
        <a:bodyPr/>
        <a:lstStyle/>
        <a:p>
          <a:endParaRPr lang="en-US"/>
        </a:p>
      </dgm:t>
    </dgm:pt>
    <dgm:pt modelId="{DBBEBA6E-BF39-4637-A352-E3F18C8826CB}">
      <dgm:prSet phldrT="[Text]"/>
      <dgm:spPr>
        <a:ln>
          <a:solidFill>
            <a:schemeClr val="tx2"/>
          </a:solidFill>
        </a:ln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Bookman Old Style" panose="02050604050505020204" pitchFamily="18" charset="0"/>
            </a:rPr>
            <a:t>Sand </a:t>
          </a:r>
          <a:r>
            <a:rPr lang="en-GB" b="1" dirty="0" err="1">
              <a:solidFill>
                <a:schemeClr val="tx1"/>
              </a:solidFill>
              <a:latin typeface="Bookman Old Style" panose="02050604050505020204" pitchFamily="18" charset="0"/>
            </a:rPr>
            <a:t>Therplay</a:t>
          </a:r>
          <a:endParaRPr lang="en-GB" b="1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0F0E22ED-D0A5-43DC-B50B-1750D4CDD4F5}" type="parTrans" cxnId="{D7BB5988-0441-4527-83DC-53D5C3CEDA87}">
      <dgm:prSet/>
      <dgm:spPr/>
      <dgm:t>
        <a:bodyPr/>
        <a:lstStyle/>
        <a:p>
          <a:endParaRPr lang="en-US"/>
        </a:p>
      </dgm:t>
    </dgm:pt>
    <dgm:pt modelId="{68350E0F-C4DD-4FD5-ADBB-1C9D1E27DFD2}" type="sibTrans" cxnId="{D7BB5988-0441-4527-83DC-53D5C3CEDA87}">
      <dgm:prSet/>
      <dgm:spPr/>
      <dgm:t>
        <a:bodyPr/>
        <a:lstStyle/>
        <a:p>
          <a:endParaRPr lang="en-US"/>
        </a:p>
      </dgm:t>
    </dgm:pt>
    <dgm:pt modelId="{2D393DCA-F99A-4F0E-868F-ECCECB5806AF}" type="pres">
      <dgm:prSet presAssocID="{77DA2B82-EF07-43E4-B4A7-B60D6DFE883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83571776-3BD4-4688-AF30-971C113927DE}" type="pres">
      <dgm:prSet presAssocID="{B7DCF949-94A6-41CF-B1C5-2503D8C2A5FD}" presName="root1" presStyleCnt="0"/>
      <dgm:spPr/>
    </dgm:pt>
    <dgm:pt modelId="{AA4C6656-491D-4349-BC63-E55BF70FAAFB}" type="pres">
      <dgm:prSet presAssocID="{B7DCF949-94A6-41CF-B1C5-2503D8C2A5FD}" presName="LevelOneTextNode" presStyleLbl="node0" presStyleIdx="0" presStyleCnt="1">
        <dgm:presLayoutVars>
          <dgm:chPref val="3"/>
        </dgm:presLayoutVars>
      </dgm:prSet>
      <dgm:spPr/>
    </dgm:pt>
    <dgm:pt modelId="{1554FEE8-CCAD-4CDB-937C-CDDD185E15FB}" type="pres">
      <dgm:prSet presAssocID="{B7DCF949-94A6-41CF-B1C5-2503D8C2A5FD}" presName="level2hierChild" presStyleCnt="0"/>
      <dgm:spPr/>
    </dgm:pt>
    <dgm:pt modelId="{754A3AB4-6BE2-4AFD-BCD9-41CAA4D2595B}" type="pres">
      <dgm:prSet presAssocID="{262F38C2-9302-4C15-9954-91CDE6B6E0BD}" presName="conn2-1" presStyleLbl="parChTrans1D2" presStyleIdx="0" presStyleCnt="2"/>
      <dgm:spPr/>
    </dgm:pt>
    <dgm:pt modelId="{C3A279C0-B542-4992-8A06-871722A6869D}" type="pres">
      <dgm:prSet presAssocID="{262F38C2-9302-4C15-9954-91CDE6B6E0BD}" presName="connTx" presStyleLbl="parChTrans1D2" presStyleIdx="0" presStyleCnt="2"/>
      <dgm:spPr/>
    </dgm:pt>
    <dgm:pt modelId="{50EFA425-FB6B-4AE4-B4D8-F25A625CD31D}" type="pres">
      <dgm:prSet presAssocID="{51D0E63B-CA03-4154-B475-327C68A7F540}" presName="root2" presStyleCnt="0"/>
      <dgm:spPr/>
    </dgm:pt>
    <dgm:pt modelId="{5F26DBA7-6190-42F3-885B-6F0047153037}" type="pres">
      <dgm:prSet presAssocID="{51D0E63B-CA03-4154-B475-327C68A7F540}" presName="LevelTwoTextNode" presStyleLbl="node2" presStyleIdx="0" presStyleCnt="2" custScaleX="136264">
        <dgm:presLayoutVars>
          <dgm:chPref val="3"/>
        </dgm:presLayoutVars>
      </dgm:prSet>
      <dgm:spPr/>
    </dgm:pt>
    <dgm:pt modelId="{F1809DF6-584A-486C-9BD2-8287825825CF}" type="pres">
      <dgm:prSet presAssocID="{51D0E63B-CA03-4154-B475-327C68A7F540}" presName="level3hierChild" presStyleCnt="0"/>
      <dgm:spPr/>
    </dgm:pt>
    <dgm:pt modelId="{E7A63234-BC68-4F77-AE9D-64F5531892BD}" type="pres">
      <dgm:prSet presAssocID="{44B5DA62-C8E9-4583-B2A9-66EAAEF70E9D}" presName="conn2-1" presStyleLbl="parChTrans1D3" presStyleIdx="0" presStyleCnt="10"/>
      <dgm:spPr/>
    </dgm:pt>
    <dgm:pt modelId="{A5399AEE-7F74-4D70-AA18-A20EC33791FB}" type="pres">
      <dgm:prSet presAssocID="{44B5DA62-C8E9-4583-B2A9-66EAAEF70E9D}" presName="connTx" presStyleLbl="parChTrans1D3" presStyleIdx="0" presStyleCnt="10"/>
      <dgm:spPr/>
    </dgm:pt>
    <dgm:pt modelId="{8EB9822F-A4C4-4C6B-89EB-62B5DCD8F7FE}" type="pres">
      <dgm:prSet presAssocID="{896DAC3E-F613-4645-AD96-FA3C098DA6E2}" presName="root2" presStyleCnt="0"/>
      <dgm:spPr/>
    </dgm:pt>
    <dgm:pt modelId="{DA769356-D766-4DD2-B667-B121105C41B1}" type="pres">
      <dgm:prSet presAssocID="{896DAC3E-F613-4645-AD96-FA3C098DA6E2}" presName="LevelTwoTextNode" presStyleLbl="node3" presStyleIdx="0" presStyleCnt="10">
        <dgm:presLayoutVars>
          <dgm:chPref val="3"/>
        </dgm:presLayoutVars>
      </dgm:prSet>
      <dgm:spPr/>
    </dgm:pt>
    <dgm:pt modelId="{6F6E9BE6-E62D-4862-8D63-9C5585FE7652}" type="pres">
      <dgm:prSet presAssocID="{896DAC3E-F613-4645-AD96-FA3C098DA6E2}" presName="level3hierChild" presStyleCnt="0"/>
      <dgm:spPr/>
    </dgm:pt>
    <dgm:pt modelId="{650F414E-D366-498E-B3AA-13C36EACA214}" type="pres">
      <dgm:prSet presAssocID="{31E83C3E-B7A1-45FF-BBA7-2C071F5CE4AC}" presName="conn2-1" presStyleLbl="parChTrans1D3" presStyleIdx="1" presStyleCnt="10"/>
      <dgm:spPr/>
    </dgm:pt>
    <dgm:pt modelId="{4BF6D054-2215-4E0C-B965-4E66EB9923AA}" type="pres">
      <dgm:prSet presAssocID="{31E83C3E-B7A1-45FF-BBA7-2C071F5CE4AC}" presName="connTx" presStyleLbl="parChTrans1D3" presStyleIdx="1" presStyleCnt="10"/>
      <dgm:spPr/>
    </dgm:pt>
    <dgm:pt modelId="{D7269286-19D2-46B8-AF6E-E0BF9B2C14FF}" type="pres">
      <dgm:prSet presAssocID="{25ACB881-8B26-4B5E-A569-F12A0A39D2A4}" presName="root2" presStyleCnt="0"/>
      <dgm:spPr/>
    </dgm:pt>
    <dgm:pt modelId="{863C4477-9C9B-41DF-B489-F43FDF9DDF4D}" type="pres">
      <dgm:prSet presAssocID="{25ACB881-8B26-4B5E-A569-F12A0A39D2A4}" presName="LevelTwoTextNode" presStyleLbl="node3" presStyleIdx="1" presStyleCnt="10">
        <dgm:presLayoutVars>
          <dgm:chPref val="3"/>
        </dgm:presLayoutVars>
      </dgm:prSet>
      <dgm:spPr/>
    </dgm:pt>
    <dgm:pt modelId="{009E85A0-E223-47E9-AB6B-9472B77B8F8D}" type="pres">
      <dgm:prSet presAssocID="{25ACB881-8B26-4B5E-A569-F12A0A39D2A4}" presName="level3hierChild" presStyleCnt="0"/>
      <dgm:spPr/>
    </dgm:pt>
    <dgm:pt modelId="{0133A973-1FD1-47B7-956E-2AA32B1B3AD7}" type="pres">
      <dgm:prSet presAssocID="{F28E5464-F34F-475F-ABEA-02963DC958EF}" presName="conn2-1" presStyleLbl="parChTrans1D3" presStyleIdx="2" presStyleCnt="10"/>
      <dgm:spPr/>
    </dgm:pt>
    <dgm:pt modelId="{0CB1F353-D57E-4EB0-A45B-1CE01F519244}" type="pres">
      <dgm:prSet presAssocID="{F28E5464-F34F-475F-ABEA-02963DC958EF}" presName="connTx" presStyleLbl="parChTrans1D3" presStyleIdx="2" presStyleCnt="10"/>
      <dgm:spPr/>
    </dgm:pt>
    <dgm:pt modelId="{07E01DA3-5F23-48E2-A28E-3FEC6BD1C306}" type="pres">
      <dgm:prSet presAssocID="{962A747E-26B6-45E7-9D96-940E200B6396}" presName="root2" presStyleCnt="0"/>
      <dgm:spPr/>
    </dgm:pt>
    <dgm:pt modelId="{F06B7AE5-C6A7-4C16-881D-47ADFA7D4094}" type="pres">
      <dgm:prSet presAssocID="{962A747E-26B6-45E7-9D96-940E200B6396}" presName="LevelTwoTextNode" presStyleLbl="node3" presStyleIdx="2" presStyleCnt="10">
        <dgm:presLayoutVars>
          <dgm:chPref val="3"/>
        </dgm:presLayoutVars>
      </dgm:prSet>
      <dgm:spPr/>
    </dgm:pt>
    <dgm:pt modelId="{86228C1C-E170-499D-AE5D-8E69EFF50565}" type="pres">
      <dgm:prSet presAssocID="{962A747E-26B6-45E7-9D96-940E200B6396}" presName="level3hierChild" presStyleCnt="0"/>
      <dgm:spPr/>
    </dgm:pt>
    <dgm:pt modelId="{18BBFA01-0937-42EA-BF36-C33423C14031}" type="pres">
      <dgm:prSet presAssocID="{29EEBEE8-D728-405D-8C55-2C16988494BC}" presName="conn2-1" presStyleLbl="parChTrans1D3" presStyleIdx="3" presStyleCnt="10"/>
      <dgm:spPr/>
    </dgm:pt>
    <dgm:pt modelId="{C10A4594-8FF0-4982-A526-34FA88980368}" type="pres">
      <dgm:prSet presAssocID="{29EEBEE8-D728-405D-8C55-2C16988494BC}" presName="connTx" presStyleLbl="parChTrans1D3" presStyleIdx="3" presStyleCnt="10"/>
      <dgm:spPr/>
    </dgm:pt>
    <dgm:pt modelId="{165B3408-3DED-4E76-BE31-3F16C91486BE}" type="pres">
      <dgm:prSet presAssocID="{195A7CB9-D6A1-4A8A-9CED-3F17FB7D0AD5}" presName="root2" presStyleCnt="0"/>
      <dgm:spPr/>
    </dgm:pt>
    <dgm:pt modelId="{8FE49F11-5513-46EF-BB00-7F0BF3A608D4}" type="pres">
      <dgm:prSet presAssocID="{195A7CB9-D6A1-4A8A-9CED-3F17FB7D0AD5}" presName="LevelTwoTextNode" presStyleLbl="node3" presStyleIdx="3" presStyleCnt="10">
        <dgm:presLayoutVars>
          <dgm:chPref val="3"/>
        </dgm:presLayoutVars>
      </dgm:prSet>
      <dgm:spPr/>
    </dgm:pt>
    <dgm:pt modelId="{D0EF2950-3AF2-447D-A973-81ADEC7A8770}" type="pres">
      <dgm:prSet presAssocID="{195A7CB9-D6A1-4A8A-9CED-3F17FB7D0AD5}" presName="level3hierChild" presStyleCnt="0"/>
      <dgm:spPr/>
    </dgm:pt>
    <dgm:pt modelId="{95E73F6C-17FD-4E59-B136-54EE7DB7BA51}" type="pres">
      <dgm:prSet presAssocID="{61391328-2BB5-4F1F-8A52-3DE938D3699D}" presName="conn2-1" presStyleLbl="parChTrans1D2" presStyleIdx="1" presStyleCnt="2"/>
      <dgm:spPr/>
    </dgm:pt>
    <dgm:pt modelId="{21B00E69-A2A6-4714-81B1-09E0AD21F2BA}" type="pres">
      <dgm:prSet presAssocID="{61391328-2BB5-4F1F-8A52-3DE938D3699D}" presName="connTx" presStyleLbl="parChTrans1D2" presStyleIdx="1" presStyleCnt="2"/>
      <dgm:spPr/>
    </dgm:pt>
    <dgm:pt modelId="{6E7B1D8F-DC4D-4CF7-AFB3-589D9E67E680}" type="pres">
      <dgm:prSet presAssocID="{02A90ED9-7BEE-48FF-A624-275A6C2D4EA4}" presName="root2" presStyleCnt="0"/>
      <dgm:spPr/>
    </dgm:pt>
    <dgm:pt modelId="{F9BF2647-797B-4710-9917-C2257ACF0011}" type="pres">
      <dgm:prSet presAssocID="{02A90ED9-7BEE-48FF-A624-275A6C2D4EA4}" presName="LevelTwoTextNode" presStyleLbl="node2" presStyleIdx="1" presStyleCnt="2" custScaleX="138636" custScaleY="78259">
        <dgm:presLayoutVars>
          <dgm:chPref val="3"/>
        </dgm:presLayoutVars>
      </dgm:prSet>
      <dgm:spPr/>
    </dgm:pt>
    <dgm:pt modelId="{8CF049B6-949D-4367-901E-34EC2E7121D6}" type="pres">
      <dgm:prSet presAssocID="{02A90ED9-7BEE-48FF-A624-275A6C2D4EA4}" presName="level3hierChild" presStyleCnt="0"/>
      <dgm:spPr/>
    </dgm:pt>
    <dgm:pt modelId="{C43B110F-0B98-41A2-A1D2-83E35587B630}" type="pres">
      <dgm:prSet presAssocID="{651C1FEA-1296-489A-AECF-EE1820082EB2}" presName="conn2-1" presStyleLbl="parChTrans1D3" presStyleIdx="4" presStyleCnt="10"/>
      <dgm:spPr/>
    </dgm:pt>
    <dgm:pt modelId="{09E62EBF-1F1A-4240-B9BB-B6AA344816B3}" type="pres">
      <dgm:prSet presAssocID="{651C1FEA-1296-489A-AECF-EE1820082EB2}" presName="connTx" presStyleLbl="parChTrans1D3" presStyleIdx="4" presStyleCnt="10"/>
      <dgm:spPr/>
    </dgm:pt>
    <dgm:pt modelId="{6C24B74B-F164-4C27-91AB-4F835F749884}" type="pres">
      <dgm:prSet presAssocID="{3737C5D3-D58B-41B1-A1DD-EEAD5616A866}" presName="root2" presStyleCnt="0"/>
      <dgm:spPr/>
    </dgm:pt>
    <dgm:pt modelId="{244F878A-BAF6-4ED8-B25E-AA239782CE73}" type="pres">
      <dgm:prSet presAssocID="{3737C5D3-D58B-41B1-A1DD-EEAD5616A866}" presName="LevelTwoTextNode" presStyleLbl="node3" presStyleIdx="4" presStyleCnt="10">
        <dgm:presLayoutVars>
          <dgm:chPref val="3"/>
        </dgm:presLayoutVars>
      </dgm:prSet>
      <dgm:spPr/>
    </dgm:pt>
    <dgm:pt modelId="{61412C93-F834-4365-B9A5-E4A7263D99F6}" type="pres">
      <dgm:prSet presAssocID="{3737C5D3-D58B-41B1-A1DD-EEAD5616A866}" presName="level3hierChild" presStyleCnt="0"/>
      <dgm:spPr/>
    </dgm:pt>
    <dgm:pt modelId="{5BC0A117-29E5-4D59-B54F-A20D964BA790}" type="pres">
      <dgm:prSet presAssocID="{AEDAA01A-48F6-4CCD-80EE-39E1CB5B1843}" presName="conn2-1" presStyleLbl="parChTrans1D3" presStyleIdx="5" presStyleCnt="10"/>
      <dgm:spPr/>
    </dgm:pt>
    <dgm:pt modelId="{6C277ABD-FD0A-45C3-950E-B973E4750F74}" type="pres">
      <dgm:prSet presAssocID="{AEDAA01A-48F6-4CCD-80EE-39E1CB5B1843}" presName="connTx" presStyleLbl="parChTrans1D3" presStyleIdx="5" presStyleCnt="10"/>
      <dgm:spPr/>
    </dgm:pt>
    <dgm:pt modelId="{44DEE7D0-C50D-479F-9EB0-1A8E966DC14F}" type="pres">
      <dgm:prSet presAssocID="{80DC4C4A-3D66-4DAA-B1B5-DF96850EC8EA}" presName="root2" presStyleCnt="0"/>
      <dgm:spPr/>
    </dgm:pt>
    <dgm:pt modelId="{6A7ED21A-D69A-480C-A499-EBD9B28A4BFA}" type="pres">
      <dgm:prSet presAssocID="{80DC4C4A-3D66-4DAA-B1B5-DF96850EC8EA}" presName="LevelTwoTextNode" presStyleLbl="node3" presStyleIdx="5" presStyleCnt="10">
        <dgm:presLayoutVars>
          <dgm:chPref val="3"/>
        </dgm:presLayoutVars>
      </dgm:prSet>
      <dgm:spPr/>
    </dgm:pt>
    <dgm:pt modelId="{CCDFDA6E-8D10-49F2-A42C-F8E1A55BB1C1}" type="pres">
      <dgm:prSet presAssocID="{80DC4C4A-3D66-4DAA-B1B5-DF96850EC8EA}" presName="level3hierChild" presStyleCnt="0"/>
      <dgm:spPr/>
    </dgm:pt>
    <dgm:pt modelId="{0913D6F7-10C7-4C33-B98D-11E91CC70735}" type="pres">
      <dgm:prSet presAssocID="{9CB52022-7133-4881-9497-94E1FF14F329}" presName="conn2-1" presStyleLbl="parChTrans1D3" presStyleIdx="6" presStyleCnt="10"/>
      <dgm:spPr/>
    </dgm:pt>
    <dgm:pt modelId="{EEBD83B1-CCD3-45A0-B89D-DF2F23AA85DC}" type="pres">
      <dgm:prSet presAssocID="{9CB52022-7133-4881-9497-94E1FF14F329}" presName="connTx" presStyleLbl="parChTrans1D3" presStyleIdx="6" presStyleCnt="10"/>
      <dgm:spPr/>
    </dgm:pt>
    <dgm:pt modelId="{C13FCEE7-C71F-4C15-B3F3-9FA0C601E495}" type="pres">
      <dgm:prSet presAssocID="{A14B17D7-7196-4349-B9B5-F18A67A695C0}" presName="root2" presStyleCnt="0"/>
      <dgm:spPr/>
    </dgm:pt>
    <dgm:pt modelId="{781633A6-1248-4D24-BAD5-C3CF4384E2D2}" type="pres">
      <dgm:prSet presAssocID="{A14B17D7-7196-4349-B9B5-F18A67A695C0}" presName="LevelTwoTextNode" presStyleLbl="node3" presStyleIdx="6" presStyleCnt="10" custScaleX="108148">
        <dgm:presLayoutVars>
          <dgm:chPref val="3"/>
        </dgm:presLayoutVars>
      </dgm:prSet>
      <dgm:spPr/>
    </dgm:pt>
    <dgm:pt modelId="{F6856EA0-DFCC-4B6B-9F93-8D68E3BA2A67}" type="pres">
      <dgm:prSet presAssocID="{A14B17D7-7196-4349-B9B5-F18A67A695C0}" presName="level3hierChild" presStyleCnt="0"/>
      <dgm:spPr/>
    </dgm:pt>
    <dgm:pt modelId="{9FC52554-C907-4E56-9F99-89EBB96319A8}" type="pres">
      <dgm:prSet presAssocID="{2D8AC72C-0D16-4598-A460-313E3F10A47F}" presName="conn2-1" presStyleLbl="parChTrans1D3" presStyleIdx="7" presStyleCnt="10"/>
      <dgm:spPr/>
    </dgm:pt>
    <dgm:pt modelId="{9524FDA5-2EFF-4CAA-9D47-CF9EABDB6A6B}" type="pres">
      <dgm:prSet presAssocID="{2D8AC72C-0D16-4598-A460-313E3F10A47F}" presName="connTx" presStyleLbl="parChTrans1D3" presStyleIdx="7" presStyleCnt="10"/>
      <dgm:spPr/>
    </dgm:pt>
    <dgm:pt modelId="{2DFEAF02-D559-4E61-ACA6-A8E19F80B6F2}" type="pres">
      <dgm:prSet presAssocID="{8B3A6839-80C0-43E2-BD70-46F720905FF2}" presName="root2" presStyleCnt="0"/>
      <dgm:spPr/>
    </dgm:pt>
    <dgm:pt modelId="{DF289CDD-29A6-40F0-A5BE-152DE98E12BC}" type="pres">
      <dgm:prSet presAssocID="{8B3A6839-80C0-43E2-BD70-46F720905FF2}" presName="LevelTwoTextNode" presStyleLbl="node3" presStyleIdx="7" presStyleCnt="10" custLinFactNeighborX="2535" custLinFactNeighborY="-11321">
        <dgm:presLayoutVars>
          <dgm:chPref val="3"/>
        </dgm:presLayoutVars>
      </dgm:prSet>
      <dgm:spPr/>
    </dgm:pt>
    <dgm:pt modelId="{F3B8DD7A-7FFF-4139-915C-04D53D64981D}" type="pres">
      <dgm:prSet presAssocID="{8B3A6839-80C0-43E2-BD70-46F720905FF2}" presName="level3hierChild" presStyleCnt="0"/>
      <dgm:spPr/>
    </dgm:pt>
    <dgm:pt modelId="{E8BDF886-DA39-4E8F-A6E1-60A03DAD0A05}" type="pres">
      <dgm:prSet presAssocID="{C2299DED-2250-4F03-82EB-6C50F2C30153}" presName="conn2-1" presStyleLbl="parChTrans1D3" presStyleIdx="8" presStyleCnt="10"/>
      <dgm:spPr/>
    </dgm:pt>
    <dgm:pt modelId="{067C7733-C33A-4CA8-8F39-86C9CA796E52}" type="pres">
      <dgm:prSet presAssocID="{C2299DED-2250-4F03-82EB-6C50F2C30153}" presName="connTx" presStyleLbl="parChTrans1D3" presStyleIdx="8" presStyleCnt="10"/>
      <dgm:spPr/>
    </dgm:pt>
    <dgm:pt modelId="{97B05893-5F53-4DC9-9E81-36F628374BD8}" type="pres">
      <dgm:prSet presAssocID="{E0577F53-5D4C-4A60-B653-83B7B1987D36}" presName="root2" presStyleCnt="0"/>
      <dgm:spPr/>
    </dgm:pt>
    <dgm:pt modelId="{BD53A4E0-EF32-4CBA-94E7-3395CFFE26B5}" type="pres">
      <dgm:prSet presAssocID="{E0577F53-5D4C-4A60-B653-83B7B1987D36}" presName="LevelTwoTextNode" presStyleLbl="node3" presStyleIdx="8" presStyleCnt="10">
        <dgm:presLayoutVars>
          <dgm:chPref val="3"/>
        </dgm:presLayoutVars>
      </dgm:prSet>
      <dgm:spPr/>
    </dgm:pt>
    <dgm:pt modelId="{ACAF48EC-F093-4940-8BC8-B18B1FA79DE6}" type="pres">
      <dgm:prSet presAssocID="{E0577F53-5D4C-4A60-B653-83B7B1987D36}" presName="level3hierChild" presStyleCnt="0"/>
      <dgm:spPr/>
    </dgm:pt>
    <dgm:pt modelId="{628D0355-061F-4DBA-8FB0-48C188A7E68A}" type="pres">
      <dgm:prSet presAssocID="{0F0E22ED-D0A5-43DC-B50B-1750D4CDD4F5}" presName="conn2-1" presStyleLbl="parChTrans1D3" presStyleIdx="9" presStyleCnt="10"/>
      <dgm:spPr/>
    </dgm:pt>
    <dgm:pt modelId="{BF69119C-8E12-4335-9C87-71CD277798F1}" type="pres">
      <dgm:prSet presAssocID="{0F0E22ED-D0A5-43DC-B50B-1750D4CDD4F5}" presName="connTx" presStyleLbl="parChTrans1D3" presStyleIdx="9" presStyleCnt="10"/>
      <dgm:spPr/>
    </dgm:pt>
    <dgm:pt modelId="{467B2D0C-0937-4681-961D-CCD3CC251420}" type="pres">
      <dgm:prSet presAssocID="{DBBEBA6E-BF39-4637-A352-E3F18C8826CB}" presName="root2" presStyleCnt="0"/>
      <dgm:spPr/>
    </dgm:pt>
    <dgm:pt modelId="{09CCFEF5-3CEE-404A-84DD-6038CCE8FA6D}" type="pres">
      <dgm:prSet presAssocID="{DBBEBA6E-BF39-4637-A352-E3F18C8826CB}" presName="LevelTwoTextNode" presStyleLbl="node3" presStyleIdx="9" presStyleCnt="10" custLinFactNeighborY="35198">
        <dgm:presLayoutVars>
          <dgm:chPref val="3"/>
        </dgm:presLayoutVars>
      </dgm:prSet>
      <dgm:spPr/>
    </dgm:pt>
    <dgm:pt modelId="{2559E250-EEDD-4437-B0EC-3084F213005D}" type="pres">
      <dgm:prSet presAssocID="{DBBEBA6E-BF39-4637-A352-E3F18C8826CB}" presName="level3hierChild" presStyleCnt="0"/>
      <dgm:spPr/>
    </dgm:pt>
  </dgm:ptLst>
  <dgm:cxnLst>
    <dgm:cxn modelId="{742BF306-D737-4FDB-995A-2C2A287AC671}" srcId="{51D0E63B-CA03-4154-B475-327C68A7F540}" destId="{195A7CB9-D6A1-4A8A-9CED-3F17FB7D0AD5}" srcOrd="3" destOrd="0" parTransId="{29EEBEE8-D728-405D-8C55-2C16988494BC}" sibTransId="{E491ABAA-9BE4-4C97-8DE0-D8CFA0F89B5E}"/>
    <dgm:cxn modelId="{68DC0B08-5039-47F9-9022-DF148D239AEB}" type="presOf" srcId="{F28E5464-F34F-475F-ABEA-02963DC958EF}" destId="{0133A973-1FD1-47B7-956E-2AA32B1B3AD7}" srcOrd="0" destOrd="0" presId="urn:microsoft.com/office/officeart/2005/8/layout/hierarchy2"/>
    <dgm:cxn modelId="{0DA52113-121D-4AF9-A0E2-D68ADB6B35ED}" type="presOf" srcId="{51D0E63B-CA03-4154-B475-327C68A7F540}" destId="{5F26DBA7-6190-42F3-885B-6F0047153037}" srcOrd="0" destOrd="0" presId="urn:microsoft.com/office/officeart/2005/8/layout/hierarchy2"/>
    <dgm:cxn modelId="{A2FEE516-EA10-44CD-8834-2A51ED2157B1}" type="presOf" srcId="{61391328-2BB5-4F1F-8A52-3DE938D3699D}" destId="{95E73F6C-17FD-4E59-B136-54EE7DB7BA51}" srcOrd="0" destOrd="0" presId="urn:microsoft.com/office/officeart/2005/8/layout/hierarchy2"/>
    <dgm:cxn modelId="{4931351A-2374-49CD-A6D1-B464273C8FF2}" srcId="{02A90ED9-7BEE-48FF-A624-275A6C2D4EA4}" destId="{A14B17D7-7196-4349-B9B5-F18A67A695C0}" srcOrd="2" destOrd="0" parTransId="{9CB52022-7133-4881-9497-94E1FF14F329}" sibTransId="{64EDDDA6-0647-4850-A26E-E73DEEAE09BF}"/>
    <dgm:cxn modelId="{EBE92C1F-7287-4FBD-8494-A59094E35DC7}" type="presOf" srcId="{44B5DA62-C8E9-4583-B2A9-66EAAEF70E9D}" destId="{A5399AEE-7F74-4D70-AA18-A20EC33791FB}" srcOrd="1" destOrd="0" presId="urn:microsoft.com/office/officeart/2005/8/layout/hierarchy2"/>
    <dgm:cxn modelId="{9B842E21-A7D1-438C-BF7F-9BD9F5178164}" type="presOf" srcId="{F28E5464-F34F-475F-ABEA-02963DC958EF}" destId="{0CB1F353-D57E-4EB0-A45B-1CE01F519244}" srcOrd="1" destOrd="0" presId="urn:microsoft.com/office/officeart/2005/8/layout/hierarchy2"/>
    <dgm:cxn modelId="{5C6CD321-4EA2-4C18-8706-6A4FD824B768}" srcId="{02A90ED9-7BEE-48FF-A624-275A6C2D4EA4}" destId="{80DC4C4A-3D66-4DAA-B1B5-DF96850EC8EA}" srcOrd="1" destOrd="0" parTransId="{AEDAA01A-48F6-4CCD-80EE-39E1CB5B1843}" sibTransId="{5B4BFF0B-EEC0-4CCD-BB3F-1B364264296C}"/>
    <dgm:cxn modelId="{B525B72C-29E7-4216-9F47-2B0E3CB7E5F1}" type="presOf" srcId="{9CB52022-7133-4881-9497-94E1FF14F329}" destId="{EEBD83B1-CCD3-45A0-B89D-DF2F23AA85DC}" srcOrd="1" destOrd="0" presId="urn:microsoft.com/office/officeart/2005/8/layout/hierarchy2"/>
    <dgm:cxn modelId="{25BB352D-7AFF-4EBA-B34E-8B150F118FCA}" type="presOf" srcId="{3737C5D3-D58B-41B1-A1DD-EEAD5616A866}" destId="{244F878A-BAF6-4ED8-B25E-AA239782CE73}" srcOrd="0" destOrd="0" presId="urn:microsoft.com/office/officeart/2005/8/layout/hierarchy2"/>
    <dgm:cxn modelId="{8E3C7D2D-8449-469F-8775-A2B2FA86A2D0}" type="presOf" srcId="{C2299DED-2250-4F03-82EB-6C50F2C30153}" destId="{067C7733-C33A-4CA8-8F39-86C9CA796E52}" srcOrd="1" destOrd="0" presId="urn:microsoft.com/office/officeart/2005/8/layout/hierarchy2"/>
    <dgm:cxn modelId="{EAA87D2D-7A99-43C2-ACB1-358A704DDD28}" type="presOf" srcId="{0F0E22ED-D0A5-43DC-B50B-1750D4CDD4F5}" destId="{BF69119C-8E12-4335-9C87-71CD277798F1}" srcOrd="1" destOrd="0" presId="urn:microsoft.com/office/officeart/2005/8/layout/hierarchy2"/>
    <dgm:cxn modelId="{3130C433-2B46-4CBA-8DBF-9CB0B68E364E}" type="presOf" srcId="{25ACB881-8B26-4B5E-A569-F12A0A39D2A4}" destId="{863C4477-9C9B-41DF-B489-F43FDF9DDF4D}" srcOrd="0" destOrd="0" presId="urn:microsoft.com/office/officeart/2005/8/layout/hierarchy2"/>
    <dgm:cxn modelId="{E8CE3634-7D95-4BA4-8C89-E17FCD9CDB5F}" type="presOf" srcId="{29EEBEE8-D728-405D-8C55-2C16988494BC}" destId="{C10A4594-8FF0-4982-A526-34FA88980368}" srcOrd="1" destOrd="0" presId="urn:microsoft.com/office/officeart/2005/8/layout/hierarchy2"/>
    <dgm:cxn modelId="{C9F28134-9C8A-48F4-A661-4BEDF93C2422}" type="presOf" srcId="{262F38C2-9302-4C15-9954-91CDE6B6E0BD}" destId="{754A3AB4-6BE2-4AFD-BCD9-41CAA4D2595B}" srcOrd="0" destOrd="0" presId="urn:microsoft.com/office/officeart/2005/8/layout/hierarchy2"/>
    <dgm:cxn modelId="{92825237-72DF-4C6D-A888-566E516E1F26}" type="presOf" srcId="{29EEBEE8-D728-405D-8C55-2C16988494BC}" destId="{18BBFA01-0937-42EA-BF36-C33423C14031}" srcOrd="0" destOrd="0" presId="urn:microsoft.com/office/officeart/2005/8/layout/hierarchy2"/>
    <dgm:cxn modelId="{059E143D-638E-4A9B-B520-5622845DED0D}" type="presOf" srcId="{AEDAA01A-48F6-4CCD-80EE-39E1CB5B1843}" destId="{5BC0A117-29E5-4D59-B54F-A20D964BA790}" srcOrd="0" destOrd="0" presId="urn:microsoft.com/office/officeart/2005/8/layout/hierarchy2"/>
    <dgm:cxn modelId="{F7A0386E-52E5-4FF1-94FB-42306368B2DE}" type="presOf" srcId="{DBBEBA6E-BF39-4637-A352-E3F18C8826CB}" destId="{09CCFEF5-3CEE-404A-84DD-6038CCE8FA6D}" srcOrd="0" destOrd="0" presId="urn:microsoft.com/office/officeart/2005/8/layout/hierarchy2"/>
    <dgm:cxn modelId="{A08E107B-84C0-49EB-9989-D984CE1461E2}" srcId="{B7DCF949-94A6-41CF-B1C5-2503D8C2A5FD}" destId="{51D0E63B-CA03-4154-B475-327C68A7F540}" srcOrd="0" destOrd="0" parTransId="{262F38C2-9302-4C15-9954-91CDE6B6E0BD}" sibTransId="{4D673C55-C250-497C-92D8-074E4F1FF515}"/>
    <dgm:cxn modelId="{3F71D77E-CF43-459A-A0FF-EB6CB5040EB8}" type="presOf" srcId="{2D8AC72C-0D16-4598-A460-313E3F10A47F}" destId="{9FC52554-C907-4E56-9F99-89EBB96319A8}" srcOrd="0" destOrd="0" presId="urn:microsoft.com/office/officeart/2005/8/layout/hierarchy2"/>
    <dgm:cxn modelId="{CC388080-6921-4501-B1A3-6A06A80CA2CA}" type="presOf" srcId="{9CB52022-7133-4881-9497-94E1FF14F329}" destId="{0913D6F7-10C7-4C33-B98D-11E91CC70735}" srcOrd="0" destOrd="0" presId="urn:microsoft.com/office/officeart/2005/8/layout/hierarchy2"/>
    <dgm:cxn modelId="{2AD0F080-4C11-4854-83A4-BE2A2F904C44}" type="presOf" srcId="{0F0E22ED-D0A5-43DC-B50B-1750D4CDD4F5}" destId="{628D0355-061F-4DBA-8FB0-48C188A7E68A}" srcOrd="0" destOrd="0" presId="urn:microsoft.com/office/officeart/2005/8/layout/hierarchy2"/>
    <dgm:cxn modelId="{267C3782-512F-476C-8CB3-523691C9735B}" type="presOf" srcId="{2D8AC72C-0D16-4598-A460-313E3F10A47F}" destId="{9524FDA5-2EFF-4CAA-9D47-CF9EABDB6A6B}" srcOrd="1" destOrd="0" presId="urn:microsoft.com/office/officeart/2005/8/layout/hierarchy2"/>
    <dgm:cxn modelId="{F8264684-2BB5-4DA6-92FA-432A13BE4C2A}" type="presOf" srcId="{80DC4C4A-3D66-4DAA-B1B5-DF96850EC8EA}" destId="{6A7ED21A-D69A-480C-A499-EBD9B28A4BFA}" srcOrd="0" destOrd="0" presId="urn:microsoft.com/office/officeart/2005/8/layout/hierarchy2"/>
    <dgm:cxn modelId="{B5BABE84-B771-4C98-9E26-671472E3D420}" type="presOf" srcId="{8B3A6839-80C0-43E2-BD70-46F720905FF2}" destId="{DF289CDD-29A6-40F0-A5BE-152DE98E12BC}" srcOrd="0" destOrd="0" presId="urn:microsoft.com/office/officeart/2005/8/layout/hierarchy2"/>
    <dgm:cxn modelId="{D7BB5988-0441-4527-83DC-53D5C3CEDA87}" srcId="{02A90ED9-7BEE-48FF-A624-275A6C2D4EA4}" destId="{DBBEBA6E-BF39-4637-A352-E3F18C8826CB}" srcOrd="5" destOrd="0" parTransId="{0F0E22ED-D0A5-43DC-B50B-1750D4CDD4F5}" sibTransId="{68350E0F-C4DD-4FD5-ADBB-1C9D1E27DFD2}"/>
    <dgm:cxn modelId="{B6DF8C8C-EED3-4612-8CA8-AB6CA8673C70}" type="presOf" srcId="{B7DCF949-94A6-41CF-B1C5-2503D8C2A5FD}" destId="{AA4C6656-491D-4349-BC63-E55BF70FAAFB}" srcOrd="0" destOrd="0" presId="urn:microsoft.com/office/officeart/2005/8/layout/hierarchy2"/>
    <dgm:cxn modelId="{3B523595-39E0-4E42-AF04-46195F8EE92B}" srcId="{77DA2B82-EF07-43E4-B4A7-B60D6DFE883E}" destId="{B7DCF949-94A6-41CF-B1C5-2503D8C2A5FD}" srcOrd="0" destOrd="0" parTransId="{7A01746B-F531-431A-8ECE-6A9DBB6FC158}" sibTransId="{E236671C-9E86-472B-A6D7-A94518DDFF4B}"/>
    <dgm:cxn modelId="{7B0F829B-7951-438B-9604-1CB3DF46B0B8}" srcId="{51D0E63B-CA03-4154-B475-327C68A7F540}" destId="{25ACB881-8B26-4B5E-A569-F12A0A39D2A4}" srcOrd="1" destOrd="0" parTransId="{31E83C3E-B7A1-45FF-BBA7-2C071F5CE4AC}" sibTransId="{B2F70935-7C88-46E5-87AF-77B6B7F78CF1}"/>
    <dgm:cxn modelId="{7320C09B-1C70-4921-9330-E87E3F8DEC28}" type="presOf" srcId="{195A7CB9-D6A1-4A8A-9CED-3F17FB7D0AD5}" destId="{8FE49F11-5513-46EF-BB00-7F0BF3A608D4}" srcOrd="0" destOrd="0" presId="urn:microsoft.com/office/officeart/2005/8/layout/hierarchy2"/>
    <dgm:cxn modelId="{D30CBB9C-4005-4A19-BB37-7F30C0B3F302}" srcId="{02A90ED9-7BEE-48FF-A624-275A6C2D4EA4}" destId="{8B3A6839-80C0-43E2-BD70-46F720905FF2}" srcOrd="3" destOrd="0" parTransId="{2D8AC72C-0D16-4598-A460-313E3F10A47F}" sibTransId="{191C5F0C-4986-4B02-9977-2EAB1B024ED5}"/>
    <dgm:cxn modelId="{3087D69E-C951-4903-BBFD-1A0EADBECAD2}" srcId="{B7DCF949-94A6-41CF-B1C5-2503D8C2A5FD}" destId="{02A90ED9-7BEE-48FF-A624-275A6C2D4EA4}" srcOrd="1" destOrd="0" parTransId="{61391328-2BB5-4F1F-8A52-3DE938D3699D}" sibTransId="{54BA3F77-8C20-4C91-BFCC-7CFC5C42B42C}"/>
    <dgm:cxn modelId="{1C63FDA9-25A6-4DAB-A305-4350E1BFD990}" type="presOf" srcId="{77DA2B82-EF07-43E4-B4A7-B60D6DFE883E}" destId="{2D393DCA-F99A-4F0E-868F-ECCECB5806AF}" srcOrd="0" destOrd="0" presId="urn:microsoft.com/office/officeart/2005/8/layout/hierarchy2"/>
    <dgm:cxn modelId="{5688A4AD-B980-40BD-9BC3-879BF404A201}" type="presOf" srcId="{E0577F53-5D4C-4A60-B653-83B7B1987D36}" destId="{BD53A4E0-EF32-4CBA-94E7-3395CFFE26B5}" srcOrd="0" destOrd="0" presId="urn:microsoft.com/office/officeart/2005/8/layout/hierarchy2"/>
    <dgm:cxn modelId="{4AA0DEBC-17C2-41AC-850F-7B09ECC8DB83}" type="presOf" srcId="{C2299DED-2250-4F03-82EB-6C50F2C30153}" destId="{E8BDF886-DA39-4E8F-A6E1-60A03DAD0A05}" srcOrd="0" destOrd="0" presId="urn:microsoft.com/office/officeart/2005/8/layout/hierarchy2"/>
    <dgm:cxn modelId="{CFBA6BBE-CCF7-4053-B85E-DC03AA99AF0D}" type="presOf" srcId="{AEDAA01A-48F6-4CCD-80EE-39E1CB5B1843}" destId="{6C277ABD-FD0A-45C3-950E-B973E4750F74}" srcOrd="1" destOrd="0" presId="urn:microsoft.com/office/officeart/2005/8/layout/hierarchy2"/>
    <dgm:cxn modelId="{0C53D2BE-6B27-4369-82FB-3DECFFC45F79}" type="presOf" srcId="{651C1FEA-1296-489A-AECF-EE1820082EB2}" destId="{09E62EBF-1F1A-4240-B9BB-B6AA344816B3}" srcOrd="1" destOrd="0" presId="urn:microsoft.com/office/officeart/2005/8/layout/hierarchy2"/>
    <dgm:cxn modelId="{55590DC0-F10E-48D2-BFA3-3440046D6F09}" type="presOf" srcId="{61391328-2BB5-4F1F-8A52-3DE938D3699D}" destId="{21B00E69-A2A6-4714-81B1-09E0AD21F2BA}" srcOrd="1" destOrd="0" presId="urn:microsoft.com/office/officeart/2005/8/layout/hierarchy2"/>
    <dgm:cxn modelId="{4333D6C9-3265-48F5-A38B-7B4E73DAC8A2}" type="presOf" srcId="{31E83C3E-B7A1-45FF-BBA7-2C071F5CE4AC}" destId="{4BF6D054-2215-4E0C-B965-4E66EB9923AA}" srcOrd="1" destOrd="0" presId="urn:microsoft.com/office/officeart/2005/8/layout/hierarchy2"/>
    <dgm:cxn modelId="{ACB99FCC-A291-4712-99E1-227ADECB7960}" type="presOf" srcId="{31E83C3E-B7A1-45FF-BBA7-2C071F5CE4AC}" destId="{650F414E-D366-498E-B3AA-13C36EACA214}" srcOrd="0" destOrd="0" presId="urn:microsoft.com/office/officeart/2005/8/layout/hierarchy2"/>
    <dgm:cxn modelId="{246AA4CC-E114-41E4-B5CB-9FFA15EF98C0}" srcId="{51D0E63B-CA03-4154-B475-327C68A7F540}" destId="{896DAC3E-F613-4645-AD96-FA3C098DA6E2}" srcOrd="0" destOrd="0" parTransId="{44B5DA62-C8E9-4583-B2A9-66EAAEF70E9D}" sibTransId="{5FA33371-713E-4128-8B10-D31BABEF0B85}"/>
    <dgm:cxn modelId="{61C6FECD-6E3C-429D-90F7-2B205315B110}" type="presOf" srcId="{44B5DA62-C8E9-4583-B2A9-66EAAEF70E9D}" destId="{E7A63234-BC68-4F77-AE9D-64F5531892BD}" srcOrd="0" destOrd="0" presId="urn:microsoft.com/office/officeart/2005/8/layout/hierarchy2"/>
    <dgm:cxn modelId="{C5F083CF-17B5-4A45-AAEC-DE376742A3E8}" type="presOf" srcId="{896DAC3E-F613-4645-AD96-FA3C098DA6E2}" destId="{DA769356-D766-4DD2-B667-B121105C41B1}" srcOrd="0" destOrd="0" presId="urn:microsoft.com/office/officeart/2005/8/layout/hierarchy2"/>
    <dgm:cxn modelId="{B1E4ADD6-909B-4FC5-93DA-B0AEB8CF6CEE}" type="presOf" srcId="{651C1FEA-1296-489A-AECF-EE1820082EB2}" destId="{C43B110F-0B98-41A2-A1D2-83E35587B630}" srcOrd="0" destOrd="0" presId="urn:microsoft.com/office/officeart/2005/8/layout/hierarchy2"/>
    <dgm:cxn modelId="{BE87C7D6-99FB-4F18-B1A3-3CB11AD16175}" type="presOf" srcId="{262F38C2-9302-4C15-9954-91CDE6B6E0BD}" destId="{C3A279C0-B542-4992-8A06-871722A6869D}" srcOrd="1" destOrd="0" presId="urn:microsoft.com/office/officeart/2005/8/layout/hierarchy2"/>
    <dgm:cxn modelId="{F5034FD9-4F93-4716-B3BB-092E75E08D4C}" type="presOf" srcId="{02A90ED9-7BEE-48FF-A624-275A6C2D4EA4}" destId="{F9BF2647-797B-4710-9917-C2257ACF0011}" srcOrd="0" destOrd="0" presId="urn:microsoft.com/office/officeart/2005/8/layout/hierarchy2"/>
    <dgm:cxn modelId="{51A6D8DC-4582-4F94-8CC4-EA235371EE85}" srcId="{02A90ED9-7BEE-48FF-A624-275A6C2D4EA4}" destId="{E0577F53-5D4C-4A60-B653-83B7B1987D36}" srcOrd="4" destOrd="0" parTransId="{C2299DED-2250-4F03-82EB-6C50F2C30153}" sibTransId="{EBFF64A3-0B6E-4D61-9EB8-79070A1E902D}"/>
    <dgm:cxn modelId="{BB2B55E2-897C-4FB3-B4A2-CA19D031B997}" type="presOf" srcId="{962A747E-26B6-45E7-9D96-940E200B6396}" destId="{F06B7AE5-C6A7-4C16-881D-47ADFA7D4094}" srcOrd="0" destOrd="0" presId="urn:microsoft.com/office/officeart/2005/8/layout/hierarchy2"/>
    <dgm:cxn modelId="{C9AD9FEC-BD72-4BFF-83C5-1CE2885516C4}" type="presOf" srcId="{A14B17D7-7196-4349-B9B5-F18A67A695C0}" destId="{781633A6-1248-4D24-BAD5-C3CF4384E2D2}" srcOrd="0" destOrd="0" presId="urn:microsoft.com/office/officeart/2005/8/layout/hierarchy2"/>
    <dgm:cxn modelId="{97267EF7-884B-47C6-855F-0C2EC1936C31}" srcId="{02A90ED9-7BEE-48FF-A624-275A6C2D4EA4}" destId="{3737C5D3-D58B-41B1-A1DD-EEAD5616A866}" srcOrd="0" destOrd="0" parTransId="{651C1FEA-1296-489A-AECF-EE1820082EB2}" sibTransId="{9AB4DD6C-C299-4DBF-8202-92C9D93FBE3A}"/>
    <dgm:cxn modelId="{F7D7CDFA-7068-45FF-B6CD-387F7DFD0655}" srcId="{51D0E63B-CA03-4154-B475-327C68A7F540}" destId="{962A747E-26B6-45E7-9D96-940E200B6396}" srcOrd="2" destOrd="0" parTransId="{F28E5464-F34F-475F-ABEA-02963DC958EF}" sibTransId="{1B000211-5B47-4946-B3FE-484209B6F21A}"/>
    <dgm:cxn modelId="{C0B7B6CB-8C35-46E5-AEBB-4EC8E7CA8DA4}" type="presParOf" srcId="{2D393DCA-F99A-4F0E-868F-ECCECB5806AF}" destId="{83571776-3BD4-4688-AF30-971C113927DE}" srcOrd="0" destOrd="0" presId="urn:microsoft.com/office/officeart/2005/8/layout/hierarchy2"/>
    <dgm:cxn modelId="{9F771A26-182C-4C72-B54E-5EA17A7F00F6}" type="presParOf" srcId="{83571776-3BD4-4688-AF30-971C113927DE}" destId="{AA4C6656-491D-4349-BC63-E55BF70FAAFB}" srcOrd="0" destOrd="0" presId="urn:microsoft.com/office/officeart/2005/8/layout/hierarchy2"/>
    <dgm:cxn modelId="{CAA906C0-E98A-4461-9609-E9EBCCBA94ED}" type="presParOf" srcId="{83571776-3BD4-4688-AF30-971C113927DE}" destId="{1554FEE8-CCAD-4CDB-937C-CDDD185E15FB}" srcOrd="1" destOrd="0" presId="urn:microsoft.com/office/officeart/2005/8/layout/hierarchy2"/>
    <dgm:cxn modelId="{C026E42A-EF90-4029-A19D-C6AA94159126}" type="presParOf" srcId="{1554FEE8-CCAD-4CDB-937C-CDDD185E15FB}" destId="{754A3AB4-6BE2-4AFD-BCD9-41CAA4D2595B}" srcOrd="0" destOrd="0" presId="urn:microsoft.com/office/officeart/2005/8/layout/hierarchy2"/>
    <dgm:cxn modelId="{29B655B6-CBC7-422E-BB34-5CDAA9AA955C}" type="presParOf" srcId="{754A3AB4-6BE2-4AFD-BCD9-41CAA4D2595B}" destId="{C3A279C0-B542-4992-8A06-871722A6869D}" srcOrd="0" destOrd="0" presId="urn:microsoft.com/office/officeart/2005/8/layout/hierarchy2"/>
    <dgm:cxn modelId="{7E543FF9-A4ED-410D-940A-7FE3B64BA186}" type="presParOf" srcId="{1554FEE8-CCAD-4CDB-937C-CDDD185E15FB}" destId="{50EFA425-FB6B-4AE4-B4D8-F25A625CD31D}" srcOrd="1" destOrd="0" presId="urn:microsoft.com/office/officeart/2005/8/layout/hierarchy2"/>
    <dgm:cxn modelId="{21652B16-8AC0-4A2E-BBD7-21663893E78A}" type="presParOf" srcId="{50EFA425-FB6B-4AE4-B4D8-F25A625CD31D}" destId="{5F26DBA7-6190-42F3-885B-6F0047153037}" srcOrd="0" destOrd="0" presId="urn:microsoft.com/office/officeart/2005/8/layout/hierarchy2"/>
    <dgm:cxn modelId="{66B67D29-9803-4EE6-8C35-93A1D77A480A}" type="presParOf" srcId="{50EFA425-FB6B-4AE4-B4D8-F25A625CD31D}" destId="{F1809DF6-584A-486C-9BD2-8287825825CF}" srcOrd="1" destOrd="0" presId="urn:microsoft.com/office/officeart/2005/8/layout/hierarchy2"/>
    <dgm:cxn modelId="{E5E9AE81-C968-4220-BC15-D34EDC23E4AC}" type="presParOf" srcId="{F1809DF6-584A-486C-9BD2-8287825825CF}" destId="{E7A63234-BC68-4F77-AE9D-64F5531892BD}" srcOrd="0" destOrd="0" presId="urn:microsoft.com/office/officeart/2005/8/layout/hierarchy2"/>
    <dgm:cxn modelId="{DBCA0EF8-3867-43B3-9BB6-DF260BBB47C3}" type="presParOf" srcId="{E7A63234-BC68-4F77-AE9D-64F5531892BD}" destId="{A5399AEE-7F74-4D70-AA18-A20EC33791FB}" srcOrd="0" destOrd="0" presId="urn:microsoft.com/office/officeart/2005/8/layout/hierarchy2"/>
    <dgm:cxn modelId="{CF82A61B-2EED-46AA-A982-E3CFBEC4D03B}" type="presParOf" srcId="{F1809DF6-584A-486C-9BD2-8287825825CF}" destId="{8EB9822F-A4C4-4C6B-89EB-62B5DCD8F7FE}" srcOrd="1" destOrd="0" presId="urn:microsoft.com/office/officeart/2005/8/layout/hierarchy2"/>
    <dgm:cxn modelId="{8C250C0B-F524-4158-8469-178D48BC1FD8}" type="presParOf" srcId="{8EB9822F-A4C4-4C6B-89EB-62B5DCD8F7FE}" destId="{DA769356-D766-4DD2-B667-B121105C41B1}" srcOrd="0" destOrd="0" presId="urn:microsoft.com/office/officeart/2005/8/layout/hierarchy2"/>
    <dgm:cxn modelId="{5F99FD9C-1557-417A-B6C3-61662401BEFA}" type="presParOf" srcId="{8EB9822F-A4C4-4C6B-89EB-62B5DCD8F7FE}" destId="{6F6E9BE6-E62D-4862-8D63-9C5585FE7652}" srcOrd="1" destOrd="0" presId="urn:microsoft.com/office/officeart/2005/8/layout/hierarchy2"/>
    <dgm:cxn modelId="{038BDFB6-D827-4759-A2BA-4085DED5241F}" type="presParOf" srcId="{F1809DF6-584A-486C-9BD2-8287825825CF}" destId="{650F414E-D366-498E-B3AA-13C36EACA214}" srcOrd="2" destOrd="0" presId="urn:microsoft.com/office/officeart/2005/8/layout/hierarchy2"/>
    <dgm:cxn modelId="{44413899-D9B5-4DFC-B2B8-AF94EB189D8A}" type="presParOf" srcId="{650F414E-D366-498E-B3AA-13C36EACA214}" destId="{4BF6D054-2215-4E0C-B965-4E66EB9923AA}" srcOrd="0" destOrd="0" presId="urn:microsoft.com/office/officeart/2005/8/layout/hierarchy2"/>
    <dgm:cxn modelId="{01F5DC75-3763-43A1-86EB-CFB4482FC340}" type="presParOf" srcId="{F1809DF6-584A-486C-9BD2-8287825825CF}" destId="{D7269286-19D2-46B8-AF6E-E0BF9B2C14FF}" srcOrd="3" destOrd="0" presId="urn:microsoft.com/office/officeart/2005/8/layout/hierarchy2"/>
    <dgm:cxn modelId="{C3DCEC31-633B-4BF4-A104-521DF1E9D5E2}" type="presParOf" srcId="{D7269286-19D2-46B8-AF6E-E0BF9B2C14FF}" destId="{863C4477-9C9B-41DF-B489-F43FDF9DDF4D}" srcOrd="0" destOrd="0" presId="urn:microsoft.com/office/officeart/2005/8/layout/hierarchy2"/>
    <dgm:cxn modelId="{E80940AF-382C-43CF-936C-27CDD813C5AA}" type="presParOf" srcId="{D7269286-19D2-46B8-AF6E-E0BF9B2C14FF}" destId="{009E85A0-E223-47E9-AB6B-9472B77B8F8D}" srcOrd="1" destOrd="0" presId="urn:microsoft.com/office/officeart/2005/8/layout/hierarchy2"/>
    <dgm:cxn modelId="{6CC8D762-1917-46F6-B1F8-B4F4EB0041E2}" type="presParOf" srcId="{F1809DF6-584A-486C-9BD2-8287825825CF}" destId="{0133A973-1FD1-47B7-956E-2AA32B1B3AD7}" srcOrd="4" destOrd="0" presId="urn:microsoft.com/office/officeart/2005/8/layout/hierarchy2"/>
    <dgm:cxn modelId="{DA712D6C-3A5C-4F13-A783-C1B72021C4C9}" type="presParOf" srcId="{0133A973-1FD1-47B7-956E-2AA32B1B3AD7}" destId="{0CB1F353-D57E-4EB0-A45B-1CE01F519244}" srcOrd="0" destOrd="0" presId="urn:microsoft.com/office/officeart/2005/8/layout/hierarchy2"/>
    <dgm:cxn modelId="{2FF9C061-B65C-4934-B0DE-BF3A71879ABC}" type="presParOf" srcId="{F1809DF6-584A-486C-9BD2-8287825825CF}" destId="{07E01DA3-5F23-48E2-A28E-3FEC6BD1C306}" srcOrd="5" destOrd="0" presId="urn:microsoft.com/office/officeart/2005/8/layout/hierarchy2"/>
    <dgm:cxn modelId="{91DA6845-FF7A-4084-94CD-D94818642411}" type="presParOf" srcId="{07E01DA3-5F23-48E2-A28E-3FEC6BD1C306}" destId="{F06B7AE5-C6A7-4C16-881D-47ADFA7D4094}" srcOrd="0" destOrd="0" presId="urn:microsoft.com/office/officeart/2005/8/layout/hierarchy2"/>
    <dgm:cxn modelId="{396095E3-1848-49AD-A994-3BE6E3266595}" type="presParOf" srcId="{07E01DA3-5F23-48E2-A28E-3FEC6BD1C306}" destId="{86228C1C-E170-499D-AE5D-8E69EFF50565}" srcOrd="1" destOrd="0" presId="urn:microsoft.com/office/officeart/2005/8/layout/hierarchy2"/>
    <dgm:cxn modelId="{88455B4F-C328-4FBD-B7E7-E4BD8D75657E}" type="presParOf" srcId="{F1809DF6-584A-486C-9BD2-8287825825CF}" destId="{18BBFA01-0937-42EA-BF36-C33423C14031}" srcOrd="6" destOrd="0" presId="urn:microsoft.com/office/officeart/2005/8/layout/hierarchy2"/>
    <dgm:cxn modelId="{6F361624-3DAF-4FCB-A04F-4E0904E00A8C}" type="presParOf" srcId="{18BBFA01-0937-42EA-BF36-C33423C14031}" destId="{C10A4594-8FF0-4982-A526-34FA88980368}" srcOrd="0" destOrd="0" presId="urn:microsoft.com/office/officeart/2005/8/layout/hierarchy2"/>
    <dgm:cxn modelId="{FE4596E8-E6E8-407B-B61F-E1A2AEF8333F}" type="presParOf" srcId="{F1809DF6-584A-486C-9BD2-8287825825CF}" destId="{165B3408-3DED-4E76-BE31-3F16C91486BE}" srcOrd="7" destOrd="0" presId="urn:microsoft.com/office/officeart/2005/8/layout/hierarchy2"/>
    <dgm:cxn modelId="{D7900743-8050-409C-B61E-34511572DAEF}" type="presParOf" srcId="{165B3408-3DED-4E76-BE31-3F16C91486BE}" destId="{8FE49F11-5513-46EF-BB00-7F0BF3A608D4}" srcOrd="0" destOrd="0" presId="urn:microsoft.com/office/officeart/2005/8/layout/hierarchy2"/>
    <dgm:cxn modelId="{A1AE64B6-65FE-41A9-8F2E-828ACA77419D}" type="presParOf" srcId="{165B3408-3DED-4E76-BE31-3F16C91486BE}" destId="{D0EF2950-3AF2-447D-A973-81ADEC7A8770}" srcOrd="1" destOrd="0" presId="urn:microsoft.com/office/officeart/2005/8/layout/hierarchy2"/>
    <dgm:cxn modelId="{7B598C2A-2ACE-4570-8572-70AAEB89970E}" type="presParOf" srcId="{1554FEE8-CCAD-4CDB-937C-CDDD185E15FB}" destId="{95E73F6C-17FD-4E59-B136-54EE7DB7BA51}" srcOrd="2" destOrd="0" presId="urn:microsoft.com/office/officeart/2005/8/layout/hierarchy2"/>
    <dgm:cxn modelId="{2A531D1F-99B9-451E-98CB-5F96629DE8DF}" type="presParOf" srcId="{95E73F6C-17FD-4E59-B136-54EE7DB7BA51}" destId="{21B00E69-A2A6-4714-81B1-09E0AD21F2BA}" srcOrd="0" destOrd="0" presId="urn:microsoft.com/office/officeart/2005/8/layout/hierarchy2"/>
    <dgm:cxn modelId="{1D9CC10D-EB8A-4361-93C3-CDBF98E39EB5}" type="presParOf" srcId="{1554FEE8-CCAD-4CDB-937C-CDDD185E15FB}" destId="{6E7B1D8F-DC4D-4CF7-AFB3-589D9E67E680}" srcOrd="3" destOrd="0" presId="urn:microsoft.com/office/officeart/2005/8/layout/hierarchy2"/>
    <dgm:cxn modelId="{EB3A446A-E2F9-4A72-AB0C-81E696205BB0}" type="presParOf" srcId="{6E7B1D8F-DC4D-4CF7-AFB3-589D9E67E680}" destId="{F9BF2647-797B-4710-9917-C2257ACF0011}" srcOrd="0" destOrd="0" presId="urn:microsoft.com/office/officeart/2005/8/layout/hierarchy2"/>
    <dgm:cxn modelId="{C15893E4-4426-454B-83A6-8AC9919DAA08}" type="presParOf" srcId="{6E7B1D8F-DC4D-4CF7-AFB3-589D9E67E680}" destId="{8CF049B6-949D-4367-901E-34EC2E7121D6}" srcOrd="1" destOrd="0" presId="urn:microsoft.com/office/officeart/2005/8/layout/hierarchy2"/>
    <dgm:cxn modelId="{9D066739-14F9-47B0-BB1A-4B9EDD89CB29}" type="presParOf" srcId="{8CF049B6-949D-4367-901E-34EC2E7121D6}" destId="{C43B110F-0B98-41A2-A1D2-83E35587B630}" srcOrd="0" destOrd="0" presId="urn:microsoft.com/office/officeart/2005/8/layout/hierarchy2"/>
    <dgm:cxn modelId="{F25D60C0-B4C3-4BF1-A16E-008858CE4CE4}" type="presParOf" srcId="{C43B110F-0B98-41A2-A1D2-83E35587B630}" destId="{09E62EBF-1F1A-4240-B9BB-B6AA344816B3}" srcOrd="0" destOrd="0" presId="urn:microsoft.com/office/officeart/2005/8/layout/hierarchy2"/>
    <dgm:cxn modelId="{08D87CFB-E87B-4669-8874-6969D5FB0E5C}" type="presParOf" srcId="{8CF049B6-949D-4367-901E-34EC2E7121D6}" destId="{6C24B74B-F164-4C27-91AB-4F835F749884}" srcOrd="1" destOrd="0" presId="urn:microsoft.com/office/officeart/2005/8/layout/hierarchy2"/>
    <dgm:cxn modelId="{61C8895E-498B-46E1-9476-0F01DA97211B}" type="presParOf" srcId="{6C24B74B-F164-4C27-91AB-4F835F749884}" destId="{244F878A-BAF6-4ED8-B25E-AA239782CE73}" srcOrd="0" destOrd="0" presId="urn:microsoft.com/office/officeart/2005/8/layout/hierarchy2"/>
    <dgm:cxn modelId="{667203C2-91DB-423B-B652-E3C0DB368479}" type="presParOf" srcId="{6C24B74B-F164-4C27-91AB-4F835F749884}" destId="{61412C93-F834-4365-B9A5-E4A7263D99F6}" srcOrd="1" destOrd="0" presId="urn:microsoft.com/office/officeart/2005/8/layout/hierarchy2"/>
    <dgm:cxn modelId="{41E974D8-E919-4C64-92AF-69F0642CE31E}" type="presParOf" srcId="{8CF049B6-949D-4367-901E-34EC2E7121D6}" destId="{5BC0A117-29E5-4D59-B54F-A20D964BA790}" srcOrd="2" destOrd="0" presId="urn:microsoft.com/office/officeart/2005/8/layout/hierarchy2"/>
    <dgm:cxn modelId="{FFADDA86-64F2-4DBC-A794-9021EF196C5B}" type="presParOf" srcId="{5BC0A117-29E5-4D59-B54F-A20D964BA790}" destId="{6C277ABD-FD0A-45C3-950E-B973E4750F74}" srcOrd="0" destOrd="0" presId="urn:microsoft.com/office/officeart/2005/8/layout/hierarchy2"/>
    <dgm:cxn modelId="{83C7BB97-9B7E-400D-8354-CE071D7761E6}" type="presParOf" srcId="{8CF049B6-949D-4367-901E-34EC2E7121D6}" destId="{44DEE7D0-C50D-479F-9EB0-1A8E966DC14F}" srcOrd="3" destOrd="0" presId="urn:microsoft.com/office/officeart/2005/8/layout/hierarchy2"/>
    <dgm:cxn modelId="{12FAA079-8417-4BD3-8711-115830578E8C}" type="presParOf" srcId="{44DEE7D0-C50D-479F-9EB0-1A8E966DC14F}" destId="{6A7ED21A-D69A-480C-A499-EBD9B28A4BFA}" srcOrd="0" destOrd="0" presId="urn:microsoft.com/office/officeart/2005/8/layout/hierarchy2"/>
    <dgm:cxn modelId="{C0E329F2-DD6F-429A-867A-6C5CB9E9F96F}" type="presParOf" srcId="{44DEE7D0-C50D-479F-9EB0-1A8E966DC14F}" destId="{CCDFDA6E-8D10-49F2-A42C-F8E1A55BB1C1}" srcOrd="1" destOrd="0" presId="urn:microsoft.com/office/officeart/2005/8/layout/hierarchy2"/>
    <dgm:cxn modelId="{E9661DB0-D8B4-47D5-851F-FED4516F906D}" type="presParOf" srcId="{8CF049B6-949D-4367-901E-34EC2E7121D6}" destId="{0913D6F7-10C7-4C33-B98D-11E91CC70735}" srcOrd="4" destOrd="0" presId="urn:microsoft.com/office/officeart/2005/8/layout/hierarchy2"/>
    <dgm:cxn modelId="{3E661465-9245-4354-AA2F-3529C4FEFD8F}" type="presParOf" srcId="{0913D6F7-10C7-4C33-B98D-11E91CC70735}" destId="{EEBD83B1-CCD3-45A0-B89D-DF2F23AA85DC}" srcOrd="0" destOrd="0" presId="urn:microsoft.com/office/officeart/2005/8/layout/hierarchy2"/>
    <dgm:cxn modelId="{D0C54E25-E155-4C57-B7ED-0940056ED7D2}" type="presParOf" srcId="{8CF049B6-949D-4367-901E-34EC2E7121D6}" destId="{C13FCEE7-C71F-4C15-B3F3-9FA0C601E495}" srcOrd="5" destOrd="0" presId="urn:microsoft.com/office/officeart/2005/8/layout/hierarchy2"/>
    <dgm:cxn modelId="{615AD36B-7829-4F1E-AD70-F4F999ECE9F6}" type="presParOf" srcId="{C13FCEE7-C71F-4C15-B3F3-9FA0C601E495}" destId="{781633A6-1248-4D24-BAD5-C3CF4384E2D2}" srcOrd="0" destOrd="0" presId="urn:microsoft.com/office/officeart/2005/8/layout/hierarchy2"/>
    <dgm:cxn modelId="{AAA54718-7498-404F-91C5-6C60636209B2}" type="presParOf" srcId="{C13FCEE7-C71F-4C15-B3F3-9FA0C601E495}" destId="{F6856EA0-DFCC-4B6B-9F93-8D68E3BA2A67}" srcOrd="1" destOrd="0" presId="urn:microsoft.com/office/officeart/2005/8/layout/hierarchy2"/>
    <dgm:cxn modelId="{4371C59A-0BE3-46A7-8AEA-F5DC3426D26E}" type="presParOf" srcId="{8CF049B6-949D-4367-901E-34EC2E7121D6}" destId="{9FC52554-C907-4E56-9F99-89EBB96319A8}" srcOrd="6" destOrd="0" presId="urn:microsoft.com/office/officeart/2005/8/layout/hierarchy2"/>
    <dgm:cxn modelId="{60196A5E-5B1E-414B-AD41-2DE7B4A41D8E}" type="presParOf" srcId="{9FC52554-C907-4E56-9F99-89EBB96319A8}" destId="{9524FDA5-2EFF-4CAA-9D47-CF9EABDB6A6B}" srcOrd="0" destOrd="0" presId="urn:microsoft.com/office/officeart/2005/8/layout/hierarchy2"/>
    <dgm:cxn modelId="{72B19B4A-E576-46CD-8E00-28D4743037C5}" type="presParOf" srcId="{8CF049B6-949D-4367-901E-34EC2E7121D6}" destId="{2DFEAF02-D559-4E61-ACA6-A8E19F80B6F2}" srcOrd="7" destOrd="0" presId="urn:microsoft.com/office/officeart/2005/8/layout/hierarchy2"/>
    <dgm:cxn modelId="{50915756-B9AC-4EEF-B316-1769318C5045}" type="presParOf" srcId="{2DFEAF02-D559-4E61-ACA6-A8E19F80B6F2}" destId="{DF289CDD-29A6-40F0-A5BE-152DE98E12BC}" srcOrd="0" destOrd="0" presId="urn:microsoft.com/office/officeart/2005/8/layout/hierarchy2"/>
    <dgm:cxn modelId="{01900128-A1B4-4349-A2C5-838B43619D9C}" type="presParOf" srcId="{2DFEAF02-D559-4E61-ACA6-A8E19F80B6F2}" destId="{F3B8DD7A-7FFF-4139-915C-04D53D64981D}" srcOrd="1" destOrd="0" presId="urn:microsoft.com/office/officeart/2005/8/layout/hierarchy2"/>
    <dgm:cxn modelId="{2203DE51-2295-4AF2-9BEC-443F30C68985}" type="presParOf" srcId="{8CF049B6-949D-4367-901E-34EC2E7121D6}" destId="{E8BDF886-DA39-4E8F-A6E1-60A03DAD0A05}" srcOrd="8" destOrd="0" presId="urn:microsoft.com/office/officeart/2005/8/layout/hierarchy2"/>
    <dgm:cxn modelId="{4E73A5D2-45D0-4B16-B07A-314A7126D1BF}" type="presParOf" srcId="{E8BDF886-DA39-4E8F-A6E1-60A03DAD0A05}" destId="{067C7733-C33A-4CA8-8F39-86C9CA796E52}" srcOrd="0" destOrd="0" presId="urn:microsoft.com/office/officeart/2005/8/layout/hierarchy2"/>
    <dgm:cxn modelId="{38E2325B-CBF4-425A-9438-9F38648418EC}" type="presParOf" srcId="{8CF049B6-949D-4367-901E-34EC2E7121D6}" destId="{97B05893-5F53-4DC9-9E81-36F628374BD8}" srcOrd="9" destOrd="0" presId="urn:microsoft.com/office/officeart/2005/8/layout/hierarchy2"/>
    <dgm:cxn modelId="{0A5BF657-3791-4DF0-BA9F-FFF6F5781E90}" type="presParOf" srcId="{97B05893-5F53-4DC9-9E81-36F628374BD8}" destId="{BD53A4E0-EF32-4CBA-94E7-3395CFFE26B5}" srcOrd="0" destOrd="0" presId="urn:microsoft.com/office/officeart/2005/8/layout/hierarchy2"/>
    <dgm:cxn modelId="{33C32518-F666-4524-B161-C3C47962CDED}" type="presParOf" srcId="{97B05893-5F53-4DC9-9E81-36F628374BD8}" destId="{ACAF48EC-F093-4940-8BC8-B18B1FA79DE6}" srcOrd="1" destOrd="0" presId="urn:microsoft.com/office/officeart/2005/8/layout/hierarchy2"/>
    <dgm:cxn modelId="{9A11F6A9-818A-46AC-A210-3DEB23FCAA1F}" type="presParOf" srcId="{8CF049B6-949D-4367-901E-34EC2E7121D6}" destId="{628D0355-061F-4DBA-8FB0-48C188A7E68A}" srcOrd="10" destOrd="0" presId="urn:microsoft.com/office/officeart/2005/8/layout/hierarchy2"/>
    <dgm:cxn modelId="{E60CC638-224A-4CE8-8BFD-E5177DDEAD4A}" type="presParOf" srcId="{628D0355-061F-4DBA-8FB0-48C188A7E68A}" destId="{BF69119C-8E12-4335-9C87-71CD277798F1}" srcOrd="0" destOrd="0" presId="urn:microsoft.com/office/officeart/2005/8/layout/hierarchy2"/>
    <dgm:cxn modelId="{56DA4E50-549E-4AC9-8225-240C325A9B81}" type="presParOf" srcId="{8CF049B6-949D-4367-901E-34EC2E7121D6}" destId="{467B2D0C-0937-4681-961D-CCD3CC251420}" srcOrd="11" destOrd="0" presId="urn:microsoft.com/office/officeart/2005/8/layout/hierarchy2"/>
    <dgm:cxn modelId="{F22D8119-CAD6-48B7-B973-413740F9D4F7}" type="presParOf" srcId="{467B2D0C-0937-4681-961D-CCD3CC251420}" destId="{09CCFEF5-3CEE-404A-84DD-6038CCE8FA6D}" srcOrd="0" destOrd="0" presId="urn:microsoft.com/office/officeart/2005/8/layout/hierarchy2"/>
    <dgm:cxn modelId="{B4A9F7AA-93F9-400D-B1A9-28DC0110BD5D}" type="presParOf" srcId="{467B2D0C-0937-4681-961D-CCD3CC251420}" destId="{2559E250-EEDD-4437-B0EC-3084F213005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6159F0-7130-4934-8188-7B6418F6A788}" type="doc">
      <dgm:prSet loTypeId="urn:microsoft.com/office/officeart/2005/8/layout/hierarchy2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A72E4DBE-87F5-4EAA-98E8-36C15FDE21A0}">
      <dgm:prSet phldrT="[Text]" custT="1"/>
      <dgm:spPr/>
      <dgm:t>
        <a:bodyPr/>
        <a:lstStyle/>
        <a:p>
          <a:r>
            <a:rPr lang="en-GB" sz="1200" b="1" dirty="0">
              <a:solidFill>
                <a:schemeClr val="accent5"/>
              </a:solidFill>
              <a:latin typeface="Bookman Old Style" panose="02050604050505020204" pitchFamily="18" charset="0"/>
            </a:rPr>
            <a:t>Behaviour Support</a:t>
          </a:r>
        </a:p>
      </dgm:t>
    </dgm:pt>
    <dgm:pt modelId="{AB7D626C-9366-4310-8B75-94A1F7BF0830}" type="parTrans" cxnId="{F815FBC0-8170-478D-9B31-ED52528EA112}">
      <dgm:prSet/>
      <dgm:spPr/>
      <dgm:t>
        <a:bodyPr/>
        <a:lstStyle/>
        <a:p>
          <a:endParaRPr lang="en-GB"/>
        </a:p>
      </dgm:t>
    </dgm:pt>
    <dgm:pt modelId="{6BF95408-B6DC-4A0A-BEB9-67620C438379}" type="sibTrans" cxnId="{F815FBC0-8170-478D-9B31-ED52528EA112}">
      <dgm:prSet/>
      <dgm:spPr/>
      <dgm:t>
        <a:bodyPr/>
        <a:lstStyle/>
        <a:p>
          <a:endParaRPr lang="en-GB"/>
        </a:p>
      </dgm:t>
    </dgm:pt>
    <dgm:pt modelId="{CDF31C55-33D4-49D8-ABC9-7B47954A4F8C}">
      <dgm:prSet phldrT="[Text]" custT="1"/>
      <dgm:spPr>
        <a:ln>
          <a:solidFill>
            <a:schemeClr val="accent2"/>
          </a:solidFill>
        </a:ln>
      </dgm:spPr>
      <dgm:t>
        <a:bodyPr/>
        <a:lstStyle/>
        <a:p>
          <a:r>
            <a:rPr lang="en-GB" sz="1200" b="1" dirty="0">
              <a:solidFill>
                <a:schemeClr val="tx1"/>
              </a:solidFill>
              <a:latin typeface="Bookman Old Style" panose="02050604050505020204" pitchFamily="18" charset="0"/>
            </a:rPr>
            <a:t>Action &amp; Impact Plans</a:t>
          </a:r>
        </a:p>
      </dgm:t>
    </dgm:pt>
    <dgm:pt modelId="{4094E793-B4CD-4A45-BC46-47C32591182A}" type="parTrans" cxnId="{A97252FD-5807-4112-826D-3F7774066245}">
      <dgm:prSet/>
      <dgm:spPr/>
      <dgm:t>
        <a:bodyPr/>
        <a:lstStyle/>
        <a:p>
          <a:endParaRPr lang="en-GB"/>
        </a:p>
      </dgm:t>
    </dgm:pt>
    <dgm:pt modelId="{5B3E291B-51AA-4C0F-B289-F7BC0D7CE893}" type="sibTrans" cxnId="{A97252FD-5807-4112-826D-3F7774066245}">
      <dgm:prSet/>
      <dgm:spPr/>
      <dgm:t>
        <a:bodyPr/>
        <a:lstStyle/>
        <a:p>
          <a:endParaRPr lang="en-GB"/>
        </a:p>
      </dgm:t>
    </dgm:pt>
    <dgm:pt modelId="{44BE2D4F-151F-4DE7-B155-B415ADC2C81B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KS2 SEMH</a:t>
          </a:r>
        </a:p>
      </dgm:t>
    </dgm:pt>
    <dgm:pt modelId="{8A53814C-877D-4117-9753-BE28B69E2C9A}" type="parTrans" cxnId="{BE25C929-22D8-4F2D-ABA4-799FD94586AF}">
      <dgm:prSet/>
      <dgm:spPr/>
      <dgm:t>
        <a:bodyPr/>
        <a:lstStyle/>
        <a:p>
          <a:endParaRPr lang="en-GB"/>
        </a:p>
      </dgm:t>
    </dgm:pt>
    <dgm:pt modelId="{0E18CBEF-47D8-4B03-9CC4-8E6DA6609789}" type="sibTrans" cxnId="{BE25C929-22D8-4F2D-ABA4-799FD94586AF}">
      <dgm:prSet/>
      <dgm:spPr/>
      <dgm:t>
        <a:bodyPr/>
        <a:lstStyle/>
        <a:p>
          <a:endParaRPr lang="en-GB"/>
        </a:p>
      </dgm:t>
    </dgm:pt>
    <dgm:pt modelId="{D6366EF1-394F-45A8-8960-2A6D02E6E889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Sensory Circuits</a:t>
          </a:r>
        </a:p>
      </dgm:t>
    </dgm:pt>
    <dgm:pt modelId="{0B3F2CEC-C0D3-472E-9F22-4D8399180AF2}" type="parTrans" cxnId="{E5DDFC02-DD2F-428E-8DCE-B981560C1AD7}">
      <dgm:prSet/>
      <dgm:spPr/>
      <dgm:t>
        <a:bodyPr/>
        <a:lstStyle/>
        <a:p>
          <a:endParaRPr lang="en-GB"/>
        </a:p>
      </dgm:t>
    </dgm:pt>
    <dgm:pt modelId="{A915C458-3C1A-4C78-9C60-D86EBABAF9D4}" type="sibTrans" cxnId="{E5DDFC02-DD2F-428E-8DCE-B981560C1AD7}">
      <dgm:prSet/>
      <dgm:spPr/>
      <dgm:t>
        <a:bodyPr/>
        <a:lstStyle/>
        <a:p>
          <a:endParaRPr lang="en-GB"/>
        </a:p>
      </dgm:t>
    </dgm:pt>
    <dgm:pt modelId="{6394F8EF-6918-45C3-AC27-314F814B30B7}">
      <dgm:prSet phldrT="[Text]" custT="1"/>
      <dgm:spPr>
        <a:ln>
          <a:solidFill>
            <a:schemeClr val="accent5"/>
          </a:solidFill>
        </a:ln>
      </dgm:spPr>
      <dgm:t>
        <a:bodyPr/>
        <a:lstStyle/>
        <a:p>
          <a:r>
            <a:rPr lang="en-GB" sz="1200" b="1" dirty="0">
              <a:solidFill>
                <a:schemeClr val="tx1"/>
              </a:solidFill>
              <a:latin typeface="Bookman Old Style" panose="02050604050505020204" pitchFamily="18" charset="0"/>
            </a:rPr>
            <a:t>Behaviour Support Plans</a:t>
          </a:r>
        </a:p>
      </dgm:t>
    </dgm:pt>
    <dgm:pt modelId="{490FFE79-DF22-4043-A562-015734976886}" type="parTrans" cxnId="{A767ED2A-DFCC-494C-9B57-44BE10290163}">
      <dgm:prSet/>
      <dgm:spPr/>
      <dgm:t>
        <a:bodyPr/>
        <a:lstStyle/>
        <a:p>
          <a:endParaRPr lang="en-GB"/>
        </a:p>
      </dgm:t>
    </dgm:pt>
    <dgm:pt modelId="{15663000-760F-4466-AD52-49A8260184E3}" type="sibTrans" cxnId="{A767ED2A-DFCC-494C-9B57-44BE10290163}">
      <dgm:prSet/>
      <dgm:spPr/>
      <dgm:t>
        <a:bodyPr/>
        <a:lstStyle/>
        <a:p>
          <a:endParaRPr lang="en-GB"/>
        </a:p>
      </dgm:t>
    </dgm:pt>
    <dgm:pt modelId="{6A8D021A-3185-43AF-800B-E39E72CA17E8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Reward time</a:t>
          </a:r>
        </a:p>
      </dgm:t>
    </dgm:pt>
    <dgm:pt modelId="{2077A7DA-4D5A-405F-820F-0B077881391D}" type="parTrans" cxnId="{D37A8D34-76D0-4C99-9114-CB8ED61133A0}">
      <dgm:prSet/>
      <dgm:spPr/>
      <dgm:t>
        <a:bodyPr/>
        <a:lstStyle/>
        <a:p>
          <a:endParaRPr lang="en-GB"/>
        </a:p>
      </dgm:t>
    </dgm:pt>
    <dgm:pt modelId="{B1AF3933-72A2-4785-B425-470127BBFCA7}" type="sibTrans" cxnId="{D37A8D34-76D0-4C99-9114-CB8ED61133A0}">
      <dgm:prSet/>
      <dgm:spPr/>
      <dgm:t>
        <a:bodyPr/>
        <a:lstStyle/>
        <a:p>
          <a:endParaRPr lang="en-GB"/>
        </a:p>
      </dgm:t>
    </dgm:pt>
    <dgm:pt modelId="{FC6D0835-3854-4D13-97C5-1FC82B97B528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Social</a:t>
          </a:r>
          <a:r>
            <a:rPr lang="en-GB" sz="1000" b="1" baseline="0" dirty="0">
              <a:solidFill>
                <a:schemeClr val="tx1"/>
              </a:solidFill>
              <a:latin typeface="Bookman Old Style" panose="02050604050505020204" pitchFamily="18" charset="0"/>
            </a:rPr>
            <a:t> Skills</a:t>
          </a:r>
        </a:p>
        <a:p>
          <a:r>
            <a:rPr lang="en-GB" sz="1000" b="1" baseline="0" dirty="0">
              <a:solidFill>
                <a:schemeClr val="tx1"/>
              </a:solidFill>
              <a:latin typeface="Bookman Old Style" panose="02050604050505020204" pitchFamily="18" charset="0"/>
            </a:rPr>
            <a:t>Groups</a:t>
          </a:r>
          <a:endParaRPr lang="en-GB" sz="1000" b="1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A265E521-1BEB-4FF3-99EB-7FFB2BA9F6BA}" type="parTrans" cxnId="{FD542AE2-355B-4098-8209-2800AD5E5947}">
      <dgm:prSet/>
      <dgm:spPr/>
      <dgm:t>
        <a:bodyPr/>
        <a:lstStyle/>
        <a:p>
          <a:endParaRPr lang="en-GB"/>
        </a:p>
      </dgm:t>
    </dgm:pt>
    <dgm:pt modelId="{2FDD458A-FF7E-4386-8908-9C1240439304}" type="sibTrans" cxnId="{FD542AE2-355B-4098-8209-2800AD5E5947}">
      <dgm:prSet/>
      <dgm:spPr/>
      <dgm:t>
        <a:bodyPr/>
        <a:lstStyle/>
        <a:p>
          <a:endParaRPr lang="en-GB"/>
        </a:p>
      </dgm:t>
    </dgm:pt>
    <dgm:pt modelId="{DA1D69FD-4F54-48B6-99A2-AEA1F2E05B8C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Stop Think Do</a:t>
          </a:r>
        </a:p>
      </dgm:t>
    </dgm:pt>
    <dgm:pt modelId="{C137737E-78FB-4F7D-A950-CF03E575ED87}" type="parTrans" cxnId="{8F97BAEB-69A6-4CCD-9007-E0C0914CC38E}">
      <dgm:prSet/>
      <dgm:spPr/>
      <dgm:t>
        <a:bodyPr/>
        <a:lstStyle/>
        <a:p>
          <a:endParaRPr lang="en-GB"/>
        </a:p>
      </dgm:t>
    </dgm:pt>
    <dgm:pt modelId="{1129A736-6337-4D31-8ED5-DF2419965404}" type="sibTrans" cxnId="{8F97BAEB-69A6-4CCD-9007-E0C0914CC38E}">
      <dgm:prSet/>
      <dgm:spPr/>
      <dgm:t>
        <a:bodyPr/>
        <a:lstStyle/>
        <a:p>
          <a:endParaRPr lang="en-GB"/>
        </a:p>
      </dgm:t>
    </dgm:pt>
    <dgm:pt modelId="{B4D87540-DE16-4AF8-9387-CA54C19DB384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Anti-bullyin</a:t>
          </a:r>
          <a:r>
            <a:rPr lang="en-GB" sz="1200" dirty="0">
              <a:solidFill>
                <a:schemeClr val="tx1"/>
              </a:solidFill>
              <a:latin typeface="Bookman Old Style" panose="02050604050505020204" pitchFamily="18" charset="0"/>
            </a:rPr>
            <a:t>g</a:t>
          </a:r>
        </a:p>
      </dgm:t>
    </dgm:pt>
    <dgm:pt modelId="{4E261526-7841-447D-9B53-D778DD197902}" type="sibTrans" cxnId="{FC572CB6-BE1A-46B8-8CAC-661465BE421B}">
      <dgm:prSet/>
      <dgm:spPr/>
      <dgm:t>
        <a:bodyPr/>
        <a:lstStyle/>
        <a:p>
          <a:endParaRPr lang="en-GB"/>
        </a:p>
      </dgm:t>
    </dgm:pt>
    <dgm:pt modelId="{686A4616-406D-4AF7-B685-9C564D6A3906}" type="parTrans" cxnId="{FC572CB6-BE1A-46B8-8CAC-661465BE421B}">
      <dgm:prSet/>
      <dgm:spPr/>
      <dgm:t>
        <a:bodyPr/>
        <a:lstStyle/>
        <a:p>
          <a:endParaRPr lang="en-GB"/>
        </a:p>
      </dgm:t>
    </dgm:pt>
    <dgm:pt modelId="{CB7E1E58-D4FE-40BC-8C2B-D2C7E7603D16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Meet and Greet breakfast</a:t>
          </a:r>
        </a:p>
      </dgm:t>
    </dgm:pt>
    <dgm:pt modelId="{C616B09D-E3D7-4217-B546-80802652065E}" type="parTrans" cxnId="{33B3AB96-559D-444E-8F49-DD222E781F21}">
      <dgm:prSet/>
      <dgm:spPr/>
      <dgm:t>
        <a:bodyPr/>
        <a:lstStyle/>
        <a:p>
          <a:endParaRPr lang="en-GB"/>
        </a:p>
      </dgm:t>
    </dgm:pt>
    <dgm:pt modelId="{4B8E2AEC-F063-42F0-88A1-6AB74B6DD0FA}" type="sibTrans" cxnId="{33B3AB96-559D-444E-8F49-DD222E781F21}">
      <dgm:prSet/>
      <dgm:spPr/>
      <dgm:t>
        <a:bodyPr/>
        <a:lstStyle/>
        <a:p>
          <a:endParaRPr lang="en-GB"/>
        </a:p>
      </dgm:t>
    </dgm:pt>
    <dgm:pt modelId="{B49FE7AD-1037-4EAA-89D9-905530DB9C91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1:1 Nurture time</a:t>
          </a:r>
        </a:p>
      </dgm:t>
    </dgm:pt>
    <dgm:pt modelId="{CFA7D5AA-7135-4253-9CAE-A7FE001C4ADE}" type="parTrans" cxnId="{C0EA98F9-92AF-4556-B1F4-73879FB39DDB}">
      <dgm:prSet/>
      <dgm:spPr/>
      <dgm:t>
        <a:bodyPr/>
        <a:lstStyle/>
        <a:p>
          <a:endParaRPr lang="en-GB"/>
        </a:p>
      </dgm:t>
    </dgm:pt>
    <dgm:pt modelId="{12F0CE88-B187-4E6B-86F1-9A0BB2D945CA}" type="sibTrans" cxnId="{C0EA98F9-92AF-4556-B1F4-73879FB39DDB}">
      <dgm:prSet/>
      <dgm:spPr/>
      <dgm:t>
        <a:bodyPr/>
        <a:lstStyle/>
        <a:p>
          <a:endParaRPr lang="en-GB"/>
        </a:p>
      </dgm:t>
    </dgm:pt>
    <dgm:pt modelId="{67AC8CD2-06FE-4A11-BFA1-9CFDD9060E0B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pPr algn="ctr"/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Zones of Regulation</a:t>
          </a:r>
        </a:p>
      </dgm:t>
    </dgm:pt>
    <dgm:pt modelId="{1535EA99-1AE1-4A47-A9B6-E07F7BE1A1CB}" type="parTrans" cxnId="{08C55B57-36AD-44EE-B57F-4F2715DF34B3}">
      <dgm:prSet/>
      <dgm:spPr/>
      <dgm:t>
        <a:bodyPr/>
        <a:lstStyle/>
        <a:p>
          <a:endParaRPr lang="en-GB"/>
        </a:p>
      </dgm:t>
    </dgm:pt>
    <dgm:pt modelId="{424DD182-6EC3-4ACF-A43D-272D66C546B4}" type="sibTrans" cxnId="{08C55B57-36AD-44EE-B57F-4F2715DF34B3}">
      <dgm:prSet/>
      <dgm:spPr/>
      <dgm:t>
        <a:bodyPr/>
        <a:lstStyle/>
        <a:p>
          <a:endParaRPr lang="en-GB"/>
        </a:p>
      </dgm:t>
    </dgm:pt>
    <dgm:pt modelId="{4D872D43-3272-46B4-9B59-20890A3540B3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pPr algn="ctr"/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Containment based intervention</a:t>
          </a:r>
        </a:p>
      </dgm:t>
    </dgm:pt>
    <dgm:pt modelId="{7814DB4C-E7A7-43E5-8C4C-CF0A9B3791F6}" type="parTrans" cxnId="{85F848FD-EE65-4F84-B4E5-306584540491}">
      <dgm:prSet/>
      <dgm:spPr/>
      <dgm:t>
        <a:bodyPr/>
        <a:lstStyle/>
        <a:p>
          <a:endParaRPr lang="en-GB"/>
        </a:p>
      </dgm:t>
    </dgm:pt>
    <dgm:pt modelId="{8243E1EC-FEEE-452B-8C96-FAD6516BE2CD}" type="sibTrans" cxnId="{85F848FD-EE65-4F84-B4E5-306584540491}">
      <dgm:prSet/>
      <dgm:spPr/>
      <dgm:t>
        <a:bodyPr/>
        <a:lstStyle/>
        <a:p>
          <a:endParaRPr lang="en-GB"/>
        </a:p>
      </dgm:t>
    </dgm:pt>
    <dgm:pt modelId="{0B3BA8CE-40B8-4BBA-A98A-48196ABEA9FA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Red Beast Programme</a:t>
          </a:r>
        </a:p>
      </dgm:t>
    </dgm:pt>
    <dgm:pt modelId="{663657DA-1802-4310-B19B-C544FE8C76B6}" type="parTrans" cxnId="{E20DB60B-052C-448F-AEF4-460D3CA1BA01}">
      <dgm:prSet/>
      <dgm:spPr/>
      <dgm:t>
        <a:bodyPr/>
        <a:lstStyle/>
        <a:p>
          <a:endParaRPr lang="en-US"/>
        </a:p>
      </dgm:t>
    </dgm:pt>
    <dgm:pt modelId="{A8B17D67-93D4-460B-86A3-F06209BA6567}" type="sibTrans" cxnId="{E20DB60B-052C-448F-AEF4-460D3CA1BA01}">
      <dgm:prSet/>
      <dgm:spPr/>
      <dgm:t>
        <a:bodyPr/>
        <a:lstStyle/>
        <a:p>
          <a:endParaRPr lang="en-US"/>
        </a:p>
      </dgm:t>
    </dgm:pt>
    <dgm:pt modelId="{8E7801F1-E7C3-42AB-8463-6DCCCC7B77FD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pPr algn="ctr"/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Lego Therapy</a:t>
          </a:r>
        </a:p>
      </dgm:t>
    </dgm:pt>
    <dgm:pt modelId="{94218C46-0887-4D8D-B0DB-549E267C43B3}" type="parTrans" cxnId="{E9272640-2462-4215-AEAC-65F952EB6C20}">
      <dgm:prSet/>
      <dgm:spPr/>
      <dgm:t>
        <a:bodyPr/>
        <a:lstStyle/>
        <a:p>
          <a:endParaRPr lang="en-US"/>
        </a:p>
      </dgm:t>
    </dgm:pt>
    <dgm:pt modelId="{07C41B47-47B2-437A-81D7-163781A7A5A7}" type="sibTrans" cxnId="{E9272640-2462-4215-AEAC-65F952EB6C20}">
      <dgm:prSet/>
      <dgm:spPr/>
      <dgm:t>
        <a:bodyPr/>
        <a:lstStyle/>
        <a:p>
          <a:endParaRPr lang="en-US"/>
        </a:p>
      </dgm:t>
    </dgm:pt>
    <dgm:pt modelId="{733E6F3F-6B95-4E52-8D3F-3B5E1AE9A406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pPr algn="ctr"/>
          <a:r>
            <a:rPr lang="en-GB" sz="1000" b="1" dirty="0">
              <a:solidFill>
                <a:schemeClr val="tx1"/>
              </a:solidFill>
              <a:latin typeface="Bookman Old Style" panose="02050604050505020204" pitchFamily="18" charset="0"/>
            </a:rPr>
            <a:t>Sand Therapy</a:t>
          </a:r>
        </a:p>
      </dgm:t>
    </dgm:pt>
    <dgm:pt modelId="{642DF918-0ECC-49E5-B074-7D7A099D8C0A}" type="parTrans" cxnId="{EF39CEF4-3543-45EE-BF72-5A3E8D2F14B9}">
      <dgm:prSet/>
      <dgm:spPr/>
      <dgm:t>
        <a:bodyPr/>
        <a:lstStyle/>
        <a:p>
          <a:endParaRPr lang="en-US"/>
        </a:p>
      </dgm:t>
    </dgm:pt>
    <dgm:pt modelId="{0B6B7EC2-5ED6-4375-A621-55435E4B2162}" type="sibTrans" cxnId="{EF39CEF4-3543-45EE-BF72-5A3E8D2F14B9}">
      <dgm:prSet/>
      <dgm:spPr/>
      <dgm:t>
        <a:bodyPr/>
        <a:lstStyle/>
        <a:p>
          <a:endParaRPr lang="en-US"/>
        </a:p>
      </dgm:t>
    </dgm:pt>
    <dgm:pt modelId="{D141A7CC-BC96-4223-AE47-083EA8B72409}" type="pres">
      <dgm:prSet presAssocID="{EE6159F0-7130-4934-8188-7B6418F6A78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3015FC5-FF0A-45C0-A942-19E6BDBE4366}" type="pres">
      <dgm:prSet presAssocID="{A72E4DBE-87F5-4EAA-98E8-36C15FDE21A0}" presName="root1" presStyleCnt="0"/>
      <dgm:spPr/>
    </dgm:pt>
    <dgm:pt modelId="{53274C99-3466-4E4E-91F5-86BEA601414C}" type="pres">
      <dgm:prSet presAssocID="{A72E4DBE-87F5-4EAA-98E8-36C15FDE21A0}" presName="LevelOneTextNode" presStyleLbl="node0" presStyleIdx="0" presStyleCnt="1" custScaleX="161501" custScaleY="182886">
        <dgm:presLayoutVars>
          <dgm:chPref val="3"/>
        </dgm:presLayoutVars>
      </dgm:prSet>
      <dgm:spPr/>
    </dgm:pt>
    <dgm:pt modelId="{8DE5F0B0-0DC7-4A99-B3D7-BB47F0F4E795}" type="pres">
      <dgm:prSet presAssocID="{A72E4DBE-87F5-4EAA-98E8-36C15FDE21A0}" presName="level2hierChild" presStyleCnt="0"/>
      <dgm:spPr/>
    </dgm:pt>
    <dgm:pt modelId="{2D0F056D-3514-4AA9-A6F9-3EA5CBD55ECD}" type="pres">
      <dgm:prSet presAssocID="{4094E793-B4CD-4A45-BC46-47C32591182A}" presName="conn2-1" presStyleLbl="parChTrans1D2" presStyleIdx="0" presStyleCnt="2"/>
      <dgm:spPr/>
    </dgm:pt>
    <dgm:pt modelId="{3E53A830-CFBF-4F3F-A038-6C29966C1C55}" type="pres">
      <dgm:prSet presAssocID="{4094E793-B4CD-4A45-BC46-47C32591182A}" presName="connTx" presStyleLbl="parChTrans1D2" presStyleIdx="0" presStyleCnt="2"/>
      <dgm:spPr/>
    </dgm:pt>
    <dgm:pt modelId="{7EA8AAE1-56EB-4927-808D-7F3743C5DA5F}" type="pres">
      <dgm:prSet presAssocID="{CDF31C55-33D4-49D8-ABC9-7B47954A4F8C}" presName="root2" presStyleCnt="0"/>
      <dgm:spPr/>
    </dgm:pt>
    <dgm:pt modelId="{4F20F416-F420-438C-84BA-4F9A76CD3C6A}" type="pres">
      <dgm:prSet presAssocID="{CDF31C55-33D4-49D8-ABC9-7B47954A4F8C}" presName="LevelTwoTextNode" presStyleLbl="node2" presStyleIdx="0" presStyleCnt="2" custScaleX="198933" custScaleY="238931">
        <dgm:presLayoutVars>
          <dgm:chPref val="3"/>
        </dgm:presLayoutVars>
      </dgm:prSet>
      <dgm:spPr/>
    </dgm:pt>
    <dgm:pt modelId="{62815B1C-2320-4750-9CF6-C662A943128A}" type="pres">
      <dgm:prSet presAssocID="{CDF31C55-33D4-49D8-ABC9-7B47954A4F8C}" presName="level3hierChild" presStyleCnt="0"/>
      <dgm:spPr/>
    </dgm:pt>
    <dgm:pt modelId="{55DC700D-6E7F-4E95-9562-E4101D43050A}" type="pres">
      <dgm:prSet presAssocID="{8A53814C-877D-4117-9753-BE28B69E2C9A}" presName="conn2-1" presStyleLbl="parChTrans1D3" presStyleIdx="0" presStyleCnt="13"/>
      <dgm:spPr/>
    </dgm:pt>
    <dgm:pt modelId="{B7EABEF5-3488-492E-9589-41213AEC70CD}" type="pres">
      <dgm:prSet presAssocID="{8A53814C-877D-4117-9753-BE28B69E2C9A}" presName="connTx" presStyleLbl="parChTrans1D3" presStyleIdx="0" presStyleCnt="13"/>
      <dgm:spPr/>
    </dgm:pt>
    <dgm:pt modelId="{D9D2D4F6-53A2-4962-B477-C1AD088EA07D}" type="pres">
      <dgm:prSet presAssocID="{44BE2D4F-151F-4DE7-B155-B415ADC2C81B}" presName="root2" presStyleCnt="0"/>
      <dgm:spPr/>
    </dgm:pt>
    <dgm:pt modelId="{1356D4CF-FFD2-458D-BA2C-E9D0D5E5AF23}" type="pres">
      <dgm:prSet presAssocID="{44BE2D4F-151F-4DE7-B155-B415ADC2C81B}" presName="LevelTwoTextNode" presStyleLbl="node3" presStyleIdx="0" presStyleCnt="13">
        <dgm:presLayoutVars>
          <dgm:chPref val="3"/>
        </dgm:presLayoutVars>
      </dgm:prSet>
      <dgm:spPr/>
    </dgm:pt>
    <dgm:pt modelId="{0FCDFCAD-BD14-4F7F-BCD0-4FC3933C2A05}" type="pres">
      <dgm:prSet presAssocID="{44BE2D4F-151F-4DE7-B155-B415ADC2C81B}" presName="level3hierChild" presStyleCnt="0"/>
      <dgm:spPr/>
    </dgm:pt>
    <dgm:pt modelId="{80CB44BC-68A9-425C-B723-32876BD35080}" type="pres">
      <dgm:prSet presAssocID="{C137737E-78FB-4F7D-A950-CF03E575ED87}" presName="conn2-1" presStyleLbl="parChTrans1D3" presStyleIdx="1" presStyleCnt="13"/>
      <dgm:spPr/>
    </dgm:pt>
    <dgm:pt modelId="{1F62237B-A843-48B1-AA7A-40F4F69A8C7F}" type="pres">
      <dgm:prSet presAssocID="{C137737E-78FB-4F7D-A950-CF03E575ED87}" presName="connTx" presStyleLbl="parChTrans1D3" presStyleIdx="1" presStyleCnt="13"/>
      <dgm:spPr/>
    </dgm:pt>
    <dgm:pt modelId="{C23AD8BE-C201-4CBF-A93F-CE8842723CA3}" type="pres">
      <dgm:prSet presAssocID="{DA1D69FD-4F54-48B6-99A2-AEA1F2E05B8C}" presName="root2" presStyleCnt="0"/>
      <dgm:spPr/>
    </dgm:pt>
    <dgm:pt modelId="{A495237C-9B39-497E-95C7-320F6A975B8E}" type="pres">
      <dgm:prSet presAssocID="{DA1D69FD-4F54-48B6-99A2-AEA1F2E05B8C}" presName="LevelTwoTextNode" presStyleLbl="node3" presStyleIdx="1" presStyleCnt="13">
        <dgm:presLayoutVars>
          <dgm:chPref val="3"/>
        </dgm:presLayoutVars>
      </dgm:prSet>
      <dgm:spPr/>
    </dgm:pt>
    <dgm:pt modelId="{FF26AE87-ECFB-4511-B53A-FB580DF4CE1D}" type="pres">
      <dgm:prSet presAssocID="{DA1D69FD-4F54-48B6-99A2-AEA1F2E05B8C}" presName="level3hierChild" presStyleCnt="0"/>
      <dgm:spPr/>
    </dgm:pt>
    <dgm:pt modelId="{B00BBDCB-1F6C-4B94-8FA0-6AF04B39EEB1}" type="pres">
      <dgm:prSet presAssocID="{686A4616-406D-4AF7-B685-9C564D6A3906}" presName="conn2-1" presStyleLbl="parChTrans1D3" presStyleIdx="2" presStyleCnt="13"/>
      <dgm:spPr/>
    </dgm:pt>
    <dgm:pt modelId="{D8224136-BEA4-4A19-B2AF-977D79016A33}" type="pres">
      <dgm:prSet presAssocID="{686A4616-406D-4AF7-B685-9C564D6A3906}" presName="connTx" presStyleLbl="parChTrans1D3" presStyleIdx="2" presStyleCnt="13"/>
      <dgm:spPr/>
    </dgm:pt>
    <dgm:pt modelId="{A06AC008-CB3C-476E-B85F-4092E4BAF364}" type="pres">
      <dgm:prSet presAssocID="{B4D87540-DE16-4AF8-9387-CA54C19DB384}" presName="root2" presStyleCnt="0"/>
      <dgm:spPr/>
    </dgm:pt>
    <dgm:pt modelId="{09BD5994-3F57-4E6C-9DDD-DD1221AB9468}" type="pres">
      <dgm:prSet presAssocID="{B4D87540-DE16-4AF8-9387-CA54C19DB384}" presName="LevelTwoTextNode" presStyleLbl="node3" presStyleIdx="2" presStyleCnt="13">
        <dgm:presLayoutVars>
          <dgm:chPref val="3"/>
        </dgm:presLayoutVars>
      </dgm:prSet>
      <dgm:spPr/>
    </dgm:pt>
    <dgm:pt modelId="{F251EC9E-478E-45E1-B9D4-5C0480D6E7D4}" type="pres">
      <dgm:prSet presAssocID="{B4D87540-DE16-4AF8-9387-CA54C19DB384}" presName="level3hierChild" presStyleCnt="0"/>
      <dgm:spPr/>
    </dgm:pt>
    <dgm:pt modelId="{69E9B4EE-9481-4BA4-978D-E011B55269BF}" type="pres">
      <dgm:prSet presAssocID="{0B3F2CEC-C0D3-472E-9F22-4D8399180AF2}" presName="conn2-1" presStyleLbl="parChTrans1D3" presStyleIdx="3" presStyleCnt="13"/>
      <dgm:spPr/>
    </dgm:pt>
    <dgm:pt modelId="{37C4AF07-416B-4AE1-AA6D-86F605111E5C}" type="pres">
      <dgm:prSet presAssocID="{0B3F2CEC-C0D3-472E-9F22-4D8399180AF2}" presName="connTx" presStyleLbl="parChTrans1D3" presStyleIdx="3" presStyleCnt="13"/>
      <dgm:spPr/>
    </dgm:pt>
    <dgm:pt modelId="{72276C24-F9D9-4AEC-A6E7-0DF1D6DE934E}" type="pres">
      <dgm:prSet presAssocID="{D6366EF1-394F-45A8-8960-2A6D02E6E889}" presName="root2" presStyleCnt="0"/>
      <dgm:spPr/>
    </dgm:pt>
    <dgm:pt modelId="{56267C60-9423-4B87-9A46-8E9327B241C0}" type="pres">
      <dgm:prSet presAssocID="{D6366EF1-394F-45A8-8960-2A6D02E6E889}" presName="LevelTwoTextNode" presStyleLbl="node3" presStyleIdx="3" presStyleCnt="13">
        <dgm:presLayoutVars>
          <dgm:chPref val="3"/>
        </dgm:presLayoutVars>
      </dgm:prSet>
      <dgm:spPr/>
    </dgm:pt>
    <dgm:pt modelId="{2FE3352F-4239-429D-85D8-3C819782CE94}" type="pres">
      <dgm:prSet presAssocID="{D6366EF1-394F-45A8-8960-2A6D02E6E889}" presName="level3hierChild" presStyleCnt="0"/>
      <dgm:spPr/>
    </dgm:pt>
    <dgm:pt modelId="{D3A64262-A807-47A0-95B7-498471E0EF4B}" type="pres">
      <dgm:prSet presAssocID="{490FFE79-DF22-4043-A562-015734976886}" presName="conn2-1" presStyleLbl="parChTrans1D2" presStyleIdx="1" presStyleCnt="2"/>
      <dgm:spPr/>
    </dgm:pt>
    <dgm:pt modelId="{D1E151BB-83B5-49B3-B459-C55E6A29D6CE}" type="pres">
      <dgm:prSet presAssocID="{490FFE79-DF22-4043-A562-015734976886}" presName="connTx" presStyleLbl="parChTrans1D2" presStyleIdx="1" presStyleCnt="2"/>
      <dgm:spPr/>
    </dgm:pt>
    <dgm:pt modelId="{1D35993D-651E-4126-92C8-3A7E4BD9B439}" type="pres">
      <dgm:prSet presAssocID="{6394F8EF-6918-45C3-AC27-314F814B30B7}" presName="root2" presStyleCnt="0"/>
      <dgm:spPr/>
    </dgm:pt>
    <dgm:pt modelId="{12DB859D-2FBA-4AF3-928D-ED1FAE817FBB}" type="pres">
      <dgm:prSet presAssocID="{6394F8EF-6918-45C3-AC27-314F814B30B7}" presName="LevelTwoTextNode" presStyleLbl="node2" presStyleIdx="1" presStyleCnt="2" custScaleX="223348" custScaleY="248148">
        <dgm:presLayoutVars>
          <dgm:chPref val="3"/>
        </dgm:presLayoutVars>
      </dgm:prSet>
      <dgm:spPr/>
    </dgm:pt>
    <dgm:pt modelId="{2A47D4D9-45D9-4C7A-8974-4E49F710DEC9}" type="pres">
      <dgm:prSet presAssocID="{6394F8EF-6918-45C3-AC27-314F814B30B7}" presName="level3hierChild" presStyleCnt="0"/>
      <dgm:spPr/>
    </dgm:pt>
    <dgm:pt modelId="{CEE54334-9AA8-4D32-90C6-6A1DCEAAD5A8}" type="pres">
      <dgm:prSet presAssocID="{2077A7DA-4D5A-405F-820F-0B077881391D}" presName="conn2-1" presStyleLbl="parChTrans1D3" presStyleIdx="4" presStyleCnt="13"/>
      <dgm:spPr/>
    </dgm:pt>
    <dgm:pt modelId="{7B2ADA17-B7FE-4B0D-B652-C1AFA3C8170D}" type="pres">
      <dgm:prSet presAssocID="{2077A7DA-4D5A-405F-820F-0B077881391D}" presName="connTx" presStyleLbl="parChTrans1D3" presStyleIdx="4" presStyleCnt="13"/>
      <dgm:spPr/>
    </dgm:pt>
    <dgm:pt modelId="{723EBCE3-3D4D-4364-B2F4-651B06C78CFD}" type="pres">
      <dgm:prSet presAssocID="{6A8D021A-3185-43AF-800B-E39E72CA17E8}" presName="root2" presStyleCnt="0"/>
      <dgm:spPr/>
    </dgm:pt>
    <dgm:pt modelId="{3EA4A294-023C-47F4-841E-BEEDE5110FF9}" type="pres">
      <dgm:prSet presAssocID="{6A8D021A-3185-43AF-800B-E39E72CA17E8}" presName="LevelTwoTextNode" presStyleLbl="node3" presStyleIdx="4" presStyleCnt="13" custScaleX="181910" custLinFactNeighborX="-2596" custLinFactNeighborY="48">
        <dgm:presLayoutVars>
          <dgm:chPref val="3"/>
        </dgm:presLayoutVars>
      </dgm:prSet>
      <dgm:spPr/>
    </dgm:pt>
    <dgm:pt modelId="{9235659C-B11A-4E54-A25D-0FD70584065F}" type="pres">
      <dgm:prSet presAssocID="{6A8D021A-3185-43AF-800B-E39E72CA17E8}" presName="level3hierChild" presStyleCnt="0"/>
      <dgm:spPr/>
    </dgm:pt>
    <dgm:pt modelId="{56C222C3-F262-4430-AF55-98323B5A47D2}" type="pres">
      <dgm:prSet presAssocID="{C616B09D-E3D7-4217-B546-80802652065E}" presName="conn2-1" presStyleLbl="parChTrans1D3" presStyleIdx="5" presStyleCnt="13"/>
      <dgm:spPr/>
    </dgm:pt>
    <dgm:pt modelId="{FD9F52E5-252D-41E7-97D9-36D66D8226AD}" type="pres">
      <dgm:prSet presAssocID="{C616B09D-E3D7-4217-B546-80802652065E}" presName="connTx" presStyleLbl="parChTrans1D3" presStyleIdx="5" presStyleCnt="13"/>
      <dgm:spPr/>
    </dgm:pt>
    <dgm:pt modelId="{051909DC-1E18-4E22-9B92-0FEDA1B95359}" type="pres">
      <dgm:prSet presAssocID="{CB7E1E58-D4FE-40BC-8C2B-D2C7E7603D16}" presName="root2" presStyleCnt="0"/>
      <dgm:spPr/>
    </dgm:pt>
    <dgm:pt modelId="{CF11E9E8-F574-4DAC-A8AD-01885C3813D0}" type="pres">
      <dgm:prSet presAssocID="{CB7E1E58-D4FE-40BC-8C2B-D2C7E7603D16}" presName="LevelTwoTextNode" presStyleLbl="node3" presStyleIdx="5" presStyleCnt="13" custScaleX="171006">
        <dgm:presLayoutVars>
          <dgm:chPref val="3"/>
        </dgm:presLayoutVars>
      </dgm:prSet>
      <dgm:spPr/>
    </dgm:pt>
    <dgm:pt modelId="{E9E8D4C9-9185-4E8A-BF26-CA87AB93C7B0}" type="pres">
      <dgm:prSet presAssocID="{CB7E1E58-D4FE-40BC-8C2B-D2C7E7603D16}" presName="level3hierChild" presStyleCnt="0"/>
      <dgm:spPr/>
    </dgm:pt>
    <dgm:pt modelId="{45890369-5483-4234-9CF4-1721E54D13C8}" type="pres">
      <dgm:prSet presAssocID="{A265E521-1BEB-4FF3-99EB-7FFB2BA9F6BA}" presName="conn2-1" presStyleLbl="parChTrans1D3" presStyleIdx="6" presStyleCnt="13"/>
      <dgm:spPr/>
    </dgm:pt>
    <dgm:pt modelId="{7A930F3D-B457-4235-A87D-83BDDBA751C4}" type="pres">
      <dgm:prSet presAssocID="{A265E521-1BEB-4FF3-99EB-7FFB2BA9F6BA}" presName="connTx" presStyleLbl="parChTrans1D3" presStyleIdx="6" presStyleCnt="13"/>
      <dgm:spPr/>
    </dgm:pt>
    <dgm:pt modelId="{081B78C1-9B94-4D3B-83C8-3BBFA7494B49}" type="pres">
      <dgm:prSet presAssocID="{FC6D0835-3854-4D13-97C5-1FC82B97B528}" presName="root2" presStyleCnt="0"/>
      <dgm:spPr/>
    </dgm:pt>
    <dgm:pt modelId="{0CC4471F-E630-447E-92D2-90F2A050086C}" type="pres">
      <dgm:prSet presAssocID="{FC6D0835-3854-4D13-97C5-1FC82B97B528}" presName="LevelTwoTextNode" presStyleLbl="node3" presStyleIdx="6" presStyleCnt="13" custScaleX="166839">
        <dgm:presLayoutVars>
          <dgm:chPref val="3"/>
        </dgm:presLayoutVars>
      </dgm:prSet>
      <dgm:spPr/>
    </dgm:pt>
    <dgm:pt modelId="{091A7426-FC2E-4A40-B68F-899D417670ED}" type="pres">
      <dgm:prSet presAssocID="{FC6D0835-3854-4D13-97C5-1FC82B97B528}" presName="level3hierChild" presStyleCnt="0"/>
      <dgm:spPr/>
    </dgm:pt>
    <dgm:pt modelId="{50F249D6-06A3-4653-B795-DEA847F0BF56}" type="pres">
      <dgm:prSet presAssocID="{663657DA-1802-4310-B19B-C544FE8C76B6}" presName="conn2-1" presStyleLbl="parChTrans1D3" presStyleIdx="7" presStyleCnt="13"/>
      <dgm:spPr/>
    </dgm:pt>
    <dgm:pt modelId="{95FEAE77-440E-4B46-9201-44EA4ECF55E4}" type="pres">
      <dgm:prSet presAssocID="{663657DA-1802-4310-B19B-C544FE8C76B6}" presName="connTx" presStyleLbl="parChTrans1D3" presStyleIdx="7" presStyleCnt="13"/>
      <dgm:spPr/>
    </dgm:pt>
    <dgm:pt modelId="{58CEF64A-74E5-49D9-AC5E-14CDE37C0F86}" type="pres">
      <dgm:prSet presAssocID="{0B3BA8CE-40B8-4BBA-A98A-48196ABEA9FA}" presName="root2" presStyleCnt="0"/>
      <dgm:spPr/>
    </dgm:pt>
    <dgm:pt modelId="{A57AEA05-A216-4415-97D2-F1F12EF176C0}" type="pres">
      <dgm:prSet presAssocID="{0B3BA8CE-40B8-4BBA-A98A-48196ABEA9FA}" presName="LevelTwoTextNode" presStyleLbl="node3" presStyleIdx="7" presStyleCnt="13" custFlipHor="1" custScaleX="172490">
        <dgm:presLayoutVars>
          <dgm:chPref val="3"/>
        </dgm:presLayoutVars>
      </dgm:prSet>
      <dgm:spPr/>
    </dgm:pt>
    <dgm:pt modelId="{91F95445-A847-4BD9-937A-C8BD57A1AEFA}" type="pres">
      <dgm:prSet presAssocID="{0B3BA8CE-40B8-4BBA-A98A-48196ABEA9FA}" presName="level3hierChild" presStyleCnt="0"/>
      <dgm:spPr/>
    </dgm:pt>
    <dgm:pt modelId="{88D5AF34-A88D-496B-A5C1-E2D98F8A9008}" type="pres">
      <dgm:prSet presAssocID="{CFA7D5AA-7135-4253-9CAE-A7FE001C4ADE}" presName="conn2-1" presStyleLbl="parChTrans1D3" presStyleIdx="8" presStyleCnt="13"/>
      <dgm:spPr/>
    </dgm:pt>
    <dgm:pt modelId="{79B7A8CA-D5F2-4C23-A045-D0398539082D}" type="pres">
      <dgm:prSet presAssocID="{CFA7D5AA-7135-4253-9CAE-A7FE001C4ADE}" presName="connTx" presStyleLbl="parChTrans1D3" presStyleIdx="8" presStyleCnt="13"/>
      <dgm:spPr/>
    </dgm:pt>
    <dgm:pt modelId="{1E559553-CE93-46AE-97C0-C4703AA496C2}" type="pres">
      <dgm:prSet presAssocID="{B49FE7AD-1037-4EAA-89D9-905530DB9C91}" presName="root2" presStyleCnt="0"/>
      <dgm:spPr/>
    </dgm:pt>
    <dgm:pt modelId="{57883862-E005-4C61-A4C5-278D1AD7FEEC}" type="pres">
      <dgm:prSet presAssocID="{B49FE7AD-1037-4EAA-89D9-905530DB9C91}" presName="LevelTwoTextNode" presStyleLbl="node3" presStyleIdx="8" presStyleCnt="13" custScaleX="186188">
        <dgm:presLayoutVars>
          <dgm:chPref val="3"/>
        </dgm:presLayoutVars>
      </dgm:prSet>
      <dgm:spPr/>
    </dgm:pt>
    <dgm:pt modelId="{9536A36A-7B62-4E35-AA24-05F8E3C97E75}" type="pres">
      <dgm:prSet presAssocID="{B49FE7AD-1037-4EAA-89D9-905530DB9C91}" presName="level3hierChild" presStyleCnt="0"/>
      <dgm:spPr/>
    </dgm:pt>
    <dgm:pt modelId="{9E523E4D-4561-47C3-8AF6-B27A521B580A}" type="pres">
      <dgm:prSet presAssocID="{1535EA99-1AE1-4A47-A9B6-E07F7BE1A1CB}" presName="conn2-1" presStyleLbl="parChTrans1D3" presStyleIdx="9" presStyleCnt="13"/>
      <dgm:spPr/>
    </dgm:pt>
    <dgm:pt modelId="{C69DB921-63CC-408F-B045-BBE2A6DE511B}" type="pres">
      <dgm:prSet presAssocID="{1535EA99-1AE1-4A47-A9B6-E07F7BE1A1CB}" presName="connTx" presStyleLbl="parChTrans1D3" presStyleIdx="9" presStyleCnt="13"/>
      <dgm:spPr/>
    </dgm:pt>
    <dgm:pt modelId="{ADB50830-4F63-4524-B758-C39FE2B573DB}" type="pres">
      <dgm:prSet presAssocID="{67AC8CD2-06FE-4A11-BFA1-9CFDD9060E0B}" presName="root2" presStyleCnt="0"/>
      <dgm:spPr/>
    </dgm:pt>
    <dgm:pt modelId="{D7431B02-65AB-40AA-8EE3-58F2AF09CA67}" type="pres">
      <dgm:prSet presAssocID="{67AC8CD2-06FE-4A11-BFA1-9CFDD9060E0B}" presName="LevelTwoTextNode" presStyleLbl="node3" presStyleIdx="9" presStyleCnt="13" custScaleX="176343">
        <dgm:presLayoutVars>
          <dgm:chPref val="3"/>
        </dgm:presLayoutVars>
      </dgm:prSet>
      <dgm:spPr/>
    </dgm:pt>
    <dgm:pt modelId="{781373B2-619D-4457-B5AD-56816E4C4799}" type="pres">
      <dgm:prSet presAssocID="{67AC8CD2-06FE-4A11-BFA1-9CFDD9060E0B}" presName="level3hierChild" presStyleCnt="0"/>
      <dgm:spPr/>
    </dgm:pt>
    <dgm:pt modelId="{59D855D5-368A-4B3A-9A08-5D7FA2728AED}" type="pres">
      <dgm:prSet presAssocID="{7814DB4C-E7A7-43E5-8C4C-CF0A9B3791F6}" presName="conn2-1" presStyleLbl="parChTrans1D3" presStyleIdx="10" presStyleCnt="13"/>
      <dgm:spPr/>
    </dgm:pt>
    <dgm:pt modelId="{596AC095-9153-4F1B-974F-2D2387735155}" type="pres">
      <dgm:prSet presAssocID="{7814DB4C-E7A7-43E5-8C4C-CF0A9B3791F6}" presName="connTx" presStyleLbl="parChTrans1D3" presStyleIdx="10" presStyleCnt="13"/>
      <dgm:spPr/>
    </dgm:pt>
    <dgm:pt modelId="{0872BC00-6C02-45F4-8E84-09B05F824F86}" type="pres">
      <dgm:prSet presAssocID="{4D872D43-3272-46B4-9B59-20890A3540B3}" presName="root2" presStyleCnt="0"/>
      <dgm:spPr/>
    </dgm:pt>
    <dgm:pt modelId="{1B4FBB6F-AE4F-4498-9468-BF2EA60B0994}" type="pres">
      <dgm:prSet presAssocID="{4D872D43-3272-46B4-9B59-20890A3540B3}" presName="LevelTwoTextNode" presStyleLbl="node3" presStyleIdx="10" presStyleCnt="13" custScaleX="184145">
        <dgm:presLayoutVars>
          <dgm:chPref val="3"/>
        </dgm:presLayoutVars>
      </dgm:prSet>
      <dgm:spPr/>
    </dgm:pt>
    <dgm:pt modelId="{0892E04C-8296-46F5-86BB-DA41CE7DCB1F}" type="pres">
      <dgm:prSet presAssocID="{4D872D43-3272-46B4-9B59-20890A3540B3}" presName="level3hierChild" presStyleCnt="0"/>
      <dgm:spPr/>
    </dgm:pt>
    <dgm:pt modelId="{A40AA32A-2BA6-4C08-9E5B-216B643E0E39}" type="pres">
      <dgm:prSet presAssocID="{94218C46-0887-4D8D-B0DB-549E267C43B3}" presName="conn2-1" presStyleLbl="parChTrans1D3" presStyleIdx="11" presStyleCnt="13"/>
      <dgm:spPr/>
    </dgm:pt>
    <dgm:pt modelId="{14B8BE65-D4FA-4F05-86C9-FCBEB2151EB2}" type="pres">
      <dgm:prSet presAssocID="{94218C46-0887-4D8D-B0DB-549E267C43B3}" presName="connTx" presStyleLbl="parChTrans1D3" presStyleIdx="11" presStyleCnt="13"/>
      <dgm:spPr/>
    </dgm:pt>
    <dgm:pt modelId="{C715A1EB-D98B-483B-A768-9A926BD21E56}" type="pres">
      <dgm:prSet presAssocID="{8E7801F1-E7C3-42AB-8463-6DCCCC7B77FD}" presName="root2" presStyleCnt="0"/>
      <dgm:spPr/>
    </dgm:pt>
    <dgm:pt modelId="{A63DA0EB-35CC-418B-9BB4-82B3B1D295AD}" type="pres">
      <dgm:prSet presAssocID="{8E7801F1-E7C3-42AB-8463-6DCCCC7B77FD}" presName="LevelTwoTextNode" presStyleLbl="node3" presStyleIdx="11" presStyleCnt="13" custScaleX="162479">
        <dgm:presLayoutVars>
          <dgm:chPref val="3"/>
        </dgm:presLayoutVars>
      </dgm:prSet>
      <dgm:spPr/>
    </dgm:pt>
    <dgm:pt modelId="{D01D6290-3E24-47CA-85D6-11B7F1C80E2B}" type="pres">
      <dgm:prSet presAssocID="{8E7801F1-E7C3-42AB-8463-6DCCCC7B77FD}" presName="level3hierChild" presStyleCnt="0"/>
      <dgm:spPr/>
    </dgm:pt>
    <dgm:pt modelId="{58AD1688-A1AA-441D-A996-E75402B545CA}" type="pres">
      <dgm:prSet presAssocID="{642DF918-0ECC-49E5-B074-7D7A099D8C0A}" presName="conn2-1" presStyleLbl="parChTrans1D3" presStyleIdx="12" presStyleCnt="13"/>
      <dgm:spPr/>
    </dgm:pt>
    <dgm:pt modelId="{60F1E7A6-8965-4B5E-BE96-9E2EB69DBD43}" type="pres">
      <dgm:prSet presAssocID="{642DF918-0ECC-49E5-B074-7D7A099D8C0A}" presName="connTx" presStyleLbl="parChTrans1D3" presStyleIdx="12" presStyleCnt="13"/>
      <dgm:spPr/>
    </dgm:pt>
    <dgm:pt modelId="{0F720E7C-958B-4DB7-9EB4-E66BA508C91E}" type="pres">
      <dgm:prSet presAssocID="{733E6F3F-6B95-4E52-8D3F-3B5E1AE9A406}" presName="root2" presStyleCnt="0"/>
      <dgm:spPr/>
    </dgm:pt>
    <dgm:pt modelId="{5BB69EF3-46B5-4BB7-92F4-162280DB5D87}" type="pres">
      <dgm:prSet presAssocID="{733E6F3F-6B95-4E52-8D3F-3B5E1AE9A406}" presName="LevelTwoTextNode" presStyleLbl="node3" presStyleIdx="12" presStyleCnt="13" custScaleX="174518">
        <dgm:presLayoutVars>
          <dgm:chPref val="3"/>
        </dgm:presLayoutVars>
      </dgm:prSet>
      <dgm:spPr/>
    </dgm:pt>
    <dgm:pt modelId="{2A2F7C8F-BC0D-4096-8E17-E44057233537}" type="pres">
      <dgm:prSet presAssocID="{733E6F3F-6B95-4E52-8D3F-3B5E1AE9A406}" presName="level3hierChild" presStyleCnt="0"/>
      <dgm:spPr/>
    </dgm:pt>
  </dgm:ptLst>
  <dgm:cxnLst>
    <dgm:cxn modelId="{BDDF0E00-5291-42E9-A26F-586E1C286E94}" type="presOf" srcId="{EE6159F0-7130-4934-8188-7B6418F6A788}" destId="{D141A7CC-BC96-4223-AE47-083EA8B72409}" srcOrd="0" destOrd="0" presId="urn:microsoft.com/office/officeart/2005/8/layout/hierarchy2"/>
    <dgm:cxn modelId="{E5DDFC02-DD2F-428E-8DCE-B981560C1AD7}" srcId="{CDF31C55-33D4-49D8-ABC9-7B47954A4F8C}" destId="{D6366EF1-394F-45A8-8960-2A6D02E6E889}" srcOrd="3" destOrd="0" parTransId="{0B3F2CEC-C0D3-472E-9F22-4D8399180AF2}" sibTransId="{A915C458-3C1A-4C78-9C60-D86EBABAF9D4}"/>
    <dgm:cxn modelId="{E20DB60B-052C-448F-AEF4-460D3CA1BA01}" srcId="{6394F8EF-6918-45C3-AC27-314F814B30B7}" destId="{0B3BA8CE-40B8-4BBA-A98A-48196ABEA9FA}" srcOrd="3" destOrd="0" parTransId="{663657DA-1802-4310-B19B-C544FE8C76B6}" sibTransId="{A8B17D67-93D4-460B-86A3-F06209BA6567}"/>
    <dgm:cxn modelId="{82EFF80D-8BCC-40C7-A9A4-AA275CA7EB67}" type="presOf" srcId="{FC6D0835-3854-4D13-97C5-1FC82B97B528}" destId="{0CC4471F-E630-447E-92D2-90F2A050086C}" srcOrd="0" destOrd="0" presId="urn:microsoft.com/office/officeart/2005/8/layout/hierarchy2"/>
    <dgm:cxn modelId="{F0775B12-96A6-46E8-A3AF-BB0C2DBA1172}" type="presOf" srcId="{663657DA-1802-4310-B19B-C544FE8C76B6}" destId="{50F249D6-06A3-4653-B795-DEA847F0BF56}" srcOrd="0" destOrd="0" presId="urn:microsoft.com/office/officeart/2005/8/layout/hierarchy2"/>
    <dgm:cxn modelId="{88583B1F-D85F-4FB1-87ED-6125E21F6EAF}" type="presOf" srcId="{663657DA-1802-4310-B19B-C544FE8C76B6}" destId="{95FEAE77-440E-4B46-9201-44EA4ECF55E4}" srcOrd="1" destOrd="0" presId="urn:microsoft.com/office/officeart/2005/8/layout/hierarchy2"/>
    <dgm:cxn modelId="{BA232E24-A23C-40EE-894A-CEBE0C6714B4}" type="presOf" srcId="{B4D87540-DE16-4AF8-9387-CA54C19DB384}" destId="{09BD5994-3F57-4E6C-9DDD-DD1221AB9468}" srcOrd="0" destOrd="0" presId="urn:microsoft.com/office/officeart/2005/8/layout/hierarchy2"/>
    <dgm:cxn modelId="{48F4B428-E38A-431C-8799-7C21F92C0FBA}" type="presOf" srcId="{C137737E-78FB-4F7D-A950-CF03E575ED87}" destId="{80CB44BC-68A9-425C-B723-32876BD35080}" srcOrd="0" destOrd="0" presId="urn:microsoft.com/office/officeart/2005/8/layout/hierarchy2"/>
    <dgm:cxn modelId="{BE25C929-22D8-4F2D-ABA4-799FD94586AF}" srcId="{CDF31C55-33D4-49D8-ABC9-7B47954A4F8C}" destId="{44BE2D4F-151F-4DE7-B155-B415ADC2C81B}" srcOrd="0" destOrd="0" parTransId="{8A53814C-877D-4117-9753-BE28B69E2C9A}" sibTransId="{0E18CBEF-47D8-4B03-9CC4-8E6DA6609789}"/>
    <dgm:cxn modelId="{A767ED2A-DFCC-494C-9B57-44BE10290163}" srcId="{A72E4DBE-87F5-4EAA-98E8-36C15FDE21A0}" destId="{6394F8EF-6918-45C3-AC27-314F814B30B7}" srcOrd="1" destOrd="0" parTransId="{490FFE79-DF22-4043-A562-015734976886}" sibTransId="{15663000-760F-4466-AD52-49A8260184E3}"/>
    <dgm:cxn modelId="{714A8E2D-5144-4351-872B-01FD58D59275}" type="presOf" srcId="{67AC8CD2-06FE-4A11-BFA1-9CFDD9060E0B}" destId="{D7431B02-65AB-40AA-8EE3-58F2AF09CA67}" srcOrd="0" destOrd="0" presId="urn:microsoft.com/office/officeart/2005/8/layout/hierarchy2"/>
    <dgm:cxn modelId="{D37A8D34-76D0-4C99-9114-CB8ED61133A0}" srcId="{6394F8EF-6918-45C3-AC27-314F814B30B7}" destId="{6A8D021A-3185-43AF-800B-E39E72CA17E8}" srcOrd="0" destOrd="0" parTransId="{2077A7DA-4D5A-405F-820F-0B077881391D}" sibTransId="{B1AF3933-72A2-4785-B425-470127BBFCA7}"/>
    <dgm:cxn modelId="{E9272640-2462-4215-AEAC-65F952EB6C20}" srcId="{6394F8EF-6918-45C3-AC27-314F814B30B7}" destId="{8E7801F1-E7C3-42AB-8463-6DCCCC7B77FD}" srcOrd="7" destOrd="0" parTransId="{94218C46-0887-4D8D-B0DB-549E267C43B3}" sibTransId="{07C41B47-47B2-437A-81D7-163781A7A5A7}"/>
    <dgm:cxn modelId="{1352D240-8D83-451E-9E95-E021C818D13D}" type="presOf" srcId="{8A53814C-877D-4117-9753-BE28B69E2C9A}" destId="{55DC700D-6E7F-4E95-9562-E4101D43050A}" srcOrd="0" destOrd="0" presId="urn:microsoft.com/office/officeart/2005/8/layout/hierarchy2"/>
    <dgm:cxn modelId="{BD05B744-71AF-431A-89BF-59F643C39B8A}" type="presOf" srcId="{CFA7D5AA-7135-4253-9CAE-A7FE001C4ADE}" destId="{79B7A8CA-D5F2-4C23-A045-D0398539082D}" srcOrd="1" destOrd="0" presId="urn:microsoft.com/office/officeart/2005/8/layout/hierarchy2"/>
    <dgm:cxn modelId="{EE270166-3AC3-4EC2-869C-B2E6E26C387D}" type="presOf" srcId="{4094E793-B4CD-4A45-BC46-47C32591182A}" destId="{3E53A830-CFBF-4F3F-A038-6C29966C1C55}" srcOrd="1" destOrd="0" presId="urn:microsoft.com/office/officeart/2005/8/layout/hierarchy2"/>
    <dgm:cxn modelId="{0254C666-883F-4679-B2C0-8CC87F45CCBA}" type="presOf" srcId="{686A4616-406D-4AF7-B685-9C564D6A3906}" destId="{B00BBDCB-1F6C-4B94-8FA0-6AF04B39EEB1}" srcOrd="0" destOrd="0" presId="urn:microsoft.com/office/officeart/2005/8/layout/hierarchy2"/>
    <dgm:cxn modelId="{2CD39C47-C21D-43BA-B73B-8C24F55D4B7C}" type="presOf" srcId="{642DF918-0ECC-49E5-B074-7D7A099D8C0A}" destId="{58AD1688-A1AA-441D-A996-E75402B545CA}" srcOrd="0" destOrd="0" presId="urn:microsoft.com/office/officeart/2005/8/layout/hierarchy2"/>
    <dgm:cxn modelId="{9EFEC04B-E40E-478A-BD5B-0458A580E809}" type="presOf" srcId="{490FFE79-DF22-4043-A562-015734976886}" destId="{D3A64262-A807-47A0-95B7-498471E0EF4B}" srcOrd="0" destOrd="0" presId="urn:microsoft.com/office/officeart/2005/8/layout/hierarchy2"/>
    <dgm:cxn modelId="{97DE716C-FDE9-44B3-AF26-504431183F1B}" type="presOf" srcId="{1535EA99-1AE1-4A47-A9B6-E07F7BE1A1CB}" destId="{C69DB921-63CC-408F-B045-BBE2A6DE511B}" srcOrd="1" destOrd="0" presId="urn:microsoft.com/office/officeart/2005/8/layout/hierarchy2"/>
    <dgm:cxn modelId="{2D13F456-605A-4540-AF68-967DAA563ED0}" type="presOf" srcId="{7814DB4C-E7A7-43E5-8C4C-CF0A9B3791F6}" destId="{59D855D5-368A-4B3A-9A08-5D7FA2728AED}" srcOrd="0" destOrd="0" presId="urn:microsoft.com/office/officeart/2005/8/layout/hierarchy2"/>
    <dgm:cxn modelId="{A2B81257-510F-413B-B8A2-825129AD879C}" type="presOf" srcId="{44BE2D4F-151F-4DE7-B155-B415ADC2C81B}" destId="{1356D4CF-FFD2-458D-BA2C-E9D0D5E5AF23}" srcOrd="0" destOrd="0" presId="urn:microsoft.com/office/officeart/2005/8/layout/hierarchy2"/>
    <dgm:cxn modelId="{08C55B57-36AD-44EE-B57F-4F2715DF34B3}" srcId="{6394F8EF-6918-45C3-AC27-314F814B30B7}" destId="{67AC8CD2-06FE-4A11-BFA1-9CFDD9060E0B}" srcOrd="5" destOrd="0" parTransId="{1535EA99-1AE1-4A47-A9B6-E07F7BE1A1CB}" sibTransId="{424DD182-6EC3-4ACF-A43D-272D66C546B4}"/>
    <dgm:cxn modelId="{4FE76358-2A1C-4D9C-A54D-1B11B74AB623}" type="presOf" srcId="{2077A7DA-4D5A-405F-820F-0B077881391D}" destId="{CEE54334-9AA8-4D32-90C6-6A1DCEAAD5A8}" srcOrd="0" destOrd="0" presId="urn:microsoft.com/office/officeart/2005/8/layout/hierarchy2"/>
    <dgm:cxn modelId="{0E02E779-310D-4AA1-8BE1-3F539CC5D55E}" type="presOf" srcId="{A265E521-1BEB-4FF3-99EB-7FFB2BA9F6BA}" destId="{7A930F3D-B457-4235-A87D-83BDDBA751C4}" srcOrd="1" destOrd="0" presId="urn:microsoft.com/office/officeart/2005/8/layout/hierarchy2"/>
    <dgm:cxn modelId="{D5A95F7B-7326-4DF1-825E-42058A4A0E09}" type="presOf" srcId="{490FFE79-DF22-4043-A562-015734976886}" destId="{D1E151BB-83B5-49B3-B459-C55E6A29D6CE}" srcOrd="1" destOrd="0" presId="urn:microsoft.com/office/officeart/2005/8/layout/hierarchy2"/>
    <dgm:cxn modelId="{5A684A7E-32B2-48A7-BF90-D9D50826441E}" type="presOf" srcId="{642DF918-0ECC-49E5-B074-7D7A099D8C0A}" destId="{60F1E7A6-8965-4B5E-BE96-9E2EB69DBD43}" srcOrd="1" destOrd="0" presId="urn:microsoft.com/office/officeart/2005/8/layout/hierarchy2"/>
    <dgm:cxn modelId="{D27A857F-16E3-4670-9D52-6F6CB3B8FA08}" type="presOf" srcId="{A265E521-1BEB-4FF3-99EB-7FFB2BA9F6BA}" destId="{45890369-5483-4234-9CF4-1721E54D13C8}" srcOrd="0" destOrd="0" presId="urn:microsoft.com/office/officeart/2005/8/layout/hierarchy2"/>
    <dgm:cxn modelId="{4E39B589-1591-4798-991D-32DF8053C7E0}" type="presOf" srcId="{733E6F3F-6B95-4E52-8D3F-3B5E1AE9A406}" destId="{5BB69EF3-46B5-4BB7-92F4-162280DB5D87}" srcOrd="0" destOrd="0" presId="urn:microsoft.com/office/officeart/2005/8/layout/hierarchy2"/>
    <dgm:cxn modelId="{2728F58D-0A51-4C31-982E-4DAED7B5CA42}" type="presOf" srcId="{A72E4DBE-87F5-4EAA-98E8-36C15FDE21A0}" destId="{53274C99-3466-4E4E-91F5-86BEA601414C}" srcOrd="0" destOrd="0" presId="urn:microsoft.com/office/officeart/2005/8/layout/hierarchy2"/>
    <dgm:cxn modelId="{34D71D94-5E58-4DF5-8F59-537BD5104880}" type="presOf" srcId="{4D872D43-3272-46B4-9B59-20890A3540B3}" destId="{1B4FBB6F-AE4F-4498-9468-BF2EA60B0994}" srcOrd="0" destOrd="0" presId="urn:microsoft.com/office/officeart/2005/8/layout/hierarchy2"/>
    <dgm:cxn modelId="{33B3AB96-559D-444E-8F49-DD222E781F21}" srcId="{6394F8EF-6918-45C3-AC27-314F814B30B7}" destId="{CB7E1E58-D4FE-40BC-8C2B-D2C7E7603D16}" srcOrd="1" destOrd="0" parTransId="{C616B09D-E3D7-4217-B546-80802652065E}" sibTransId="{4B8E2AEC-F063-42F0-88A1-6AB74B6DD0FA}"/>
    <dgm:cxn modelId="{0BD76799-DEF8-4C73-9C74-BCBF36ED993A}" type="presOf" srcId="{1535EA99-1AE1-4A47-A9B6-E07F7BE1A1CB}" destId="{9E523E4D-4561-47C3-8AF6-B27A521B580A}" srcOrd="0" destOrd="0" presId="urn:microsoft.com/office/officeart/2005/8/layout/hierarchy2"/>
    <dgm:cxn modelId="{17A752A3-8046-4A42-9979-86FDB3CE7D6D}" type="presOf" srcId="{CFA7D5AA-7135-4253-9CAE-A7FE001C4ADE}" destId="{88D5AF34-A88D-496B-A5C1-E2D98F8A9008}" srcOrd="0" destOrd="0" presId="urn:microsoft.com/office/officeart/2005/8/layout/hierarchy2"/>
    <dgm:cxn modelId="{7772D3A6-C6D8-401D-B864-F4D9718B2BBB}" type="presOf" srcId="{8A53814C-877D-4117-9753-BE28B69E2C9A}" destId="{B7EABEF5-3488-492E-9589-41213AEC70CD}" srcOrd="1" destOrd="0" presId="urn:microsoft.com/office/officeart/2005/8/layout/hierarchy2"/>
    <dgm:cxn modelId="{184997A9-393B-40AC-B3E4-C1EB7A2AB447}" type="presOf" srcId="{0B3BA8CE-40B8-4BBA-A98A-48196ABEA9FA}" destId="{A57AEA05-A216-4415-97D2-F1F12EF176C0}" srcOrd="0" destOrd="0" presId="urn:microsoft.com/office/officeart/2005/8/layout/hierarchy2"/>
    <dgm:cxn modelId="{AA1785AE-B348-4026-821D-A824D7E221B2}" type="presOf" srcId="{C616B09D-E3D7-4217-B546-80802652065E}" destId="{FD9F52E5-252D-41E7-97D9-36D66D8226AD}" srcOrd="1" destOrd="0" presId="urn:microsoft.com/office/officeart/2005/8/layout/hierarchy2"/>
    <dgm:cxn modelId="{F72FBCB5-20AE-4224-AF26-ABF4283BD0D8}" type="presOf" srcId="{D6366EF1-394F-45A8-8960-2A6D02E6E889}" destId="{56267C60-9423-4B87-9A46-8E9327B241C0}" srcOrd="0" destOrd="0" presId="urn:microsoft.com/office/officeart/2005/8/layout/hierarchy2"/>
    <dgm:cxn modelId="{4385F1B5-A99E-4511-B379-8A839BB1837D}" type="presOf" srcId="{94218C46-0887-4D8D-B0DB-549E267C43B3}" destId="{A40AA32A-2BA6-4C08-9E5B-216B643E0E39}" srcOrd="0" destOrd="0" presId="urn:microsoft.com/office/officeart/2005/8/layout/hierarchy2"/>
    <dgm:cxn modelId="{FC572CB6-BE1A-46B8-8CAC-661465BE421B}" srcId="{CDF31C55-33D4-49D8-ABC9-7B47954A4F8C}" destId="{B4D87540-DE16-4AF8-9387-CA54C19DB384}" srcOrd="2" destOrd="0" parTransId="{686A4616-406D-4AF7-B685-9C564D6A3906}" sibTransId="{4E261526-7841-447D-9B53-D778DD197902}"/>
    <dgm:cxn modelId="{756A43B8-3112-442B-877E-28518C3CF300}" type="presOf" srcId="{6394F8EF-6918-45C3-AC27-314F814B30B7}" destId="{12DB859D-2FBA-4AF3-928D-ED1FAE817FBB}" srcOrd="0" destOrd="0" presId="urn:microsoft.com/office/officeart/2005/8/layout/hierarchy2"/>
    <dgm:cxn modelId="{5252D2BE-A92B-4BBB-8482-53042C3B6BDF}" type="presOf" srcId="{DA1D69FD-4F54-48B6-99A2-AEA1F2E05B8C}" destId="{A495237C-9B39-497E-95C7-320F6A975B8E}" srcOrd="0" destOrd="0" presId="urn:microsoft.com/office/officeart/2005/8/layout/hierarchy2"/>
    <dgm:cxn modelId="{F815FBC0-8170-478D-9B31-ED52528EA112}" srcId="{EE6159F0-7130-4934-8188-7B6418F6A788}" destId="{A72E4DBE-87F5-4EAA-98E8-36C15FDE21A0}" srcOrd="0" destOrd="0" parTransId="{AB7D626C-9366-4310-8B75-94A1F7BF0830}" sibTransId="{6BF95408-B6DC-4A0A-BEB9-67620C438379}"/>
    <dgm:cxn modelId="{DCB4D8C6-4A27-404F-BB07-70B416E6F214}" type="presOf" srcId="{8E7801F1-E7C3-42AB-8463-6DCCCC7B77FD}" destId="{A63DA0EB-35CC-418B-9BB4-82B3B1D295AD}" srcOrd="0" destOrd="0" presId="urn:microsoft.com/office/officeart/2005/8/layout/hierarchy2"/>
    <dgm:cxn modelId="{4576C7CE-11BE-4754-BDE2-A4F5AB04449B}" type="presOf" srcId="{0B3F2CEC-C0D3-472E-9F22-4D8399180AF2}" destId="{37C4AF07-416B-4AE1-AA6D-86F605111E5C}" srcOrd="1" destOrd="0" presId="urn:microsoft.com/office/officeart/2005/8/layout/hierarchy2"/>
    <dgm:cxn modelId="{3908E8CE-7BC1-48AD-B426-DCE614DE4779}" type="presOf" srcId="{0B3F2CEC-C0D3-472E-9F22-4D8399180AF2}" destId="{69E9B4EE-9481-4BA4-978D-E011B55269BF}" srcOrd="0" destOrd="0" presId="urn:microsoft.com/office/officeart/2005/8/layout/hierarchy2"/>
    <dgm:cxn modelId="{45CCD5D4-A909-4E0D-9E10-D2A6A7EEB698}" type="presOf" srcId="{686A4616-406D-4AF7-B685-9C564D6A3906}" destId="{D8224136-BEA4-4A19-B2AF-977D79016A33}" srcOrd="1" destOrd="0" presId="urn:microsoft.com/office/officeart/2005/8/layout/hierarchy2"/>
    <dgm:cxn modelId="{8C7D82D5-2202-446A-A19D-C458FF45C5DF}" type="presOf" srcId="{B49FE7AD-1037-4EAA-89D9-905530DB9C91}" destId="{57883862-E005-4C61-A4C5-278D1AD7FEEC}" srcOrd="0" destOrd="0" presId="urn:microsoft.com/office/officeart/2005/8/layout/hierarchy2"/>
    <dgm:cxn modelId="{62116FD6-D766-46D1-812E-9F6E627027A2}" type="presOf" srcId="{CB7E1E58-D4FE-40BC-8C2B-D2C7E7603D16}" destId="{CF11E9E8-F574-4DAC-A8AD-01885C3813D0}" srcOrd="0" destOrd="0" presId="urn:microsoft.com/office/officeart/2005/8/layout/hierarchy2"/>
    <dgm:cxn modelId="{FD542AE2-355B-4098-8209-2800AD5E5947}" srcId="{6394F8EF-6918-45C3-AC27-314F814B30B7}" destId="{FC6D0835-3854-4D13-97C5-1FC82B97B528}" srcOrd="2" destOrd="0" parTransId="{A265E521-1BEB-4FF3-99EB-7FFB2BA9F6BA}" sibTransId="{2FDD458A-FF7E-4386-8908-9C1240439304}"/>
    <dgm:cxn modelId="{7ED513E3-4B99-4A16-A716-759CABECA6E1}" type="presOf" srcId="{94218C46-0887-4D8D-B0DB-549E267C43B3}" destId="{14B8BE65-D4FA-4F05-86C9-FCBEB2151EB2}" srcOrd="1" destOrd="0" presId="urn:microsoft.com/office/officeart/2005/8/layout/hierarchy2"/>
    <dgm:cxn modelId="{85F17FE5-7586-41B1-BB5F-556A59D160B1}" type="presOf" srcId="{2077A7DA-4D5A-405F-820F-0B077881391D}" destId="{7B2ADA17-B7FE-4B0D-B652-C1AFA3C8170D}" srcOrd="1" destOrd="0" presId="urn:microsoft.com/office/officeart/2005/8/layout/hierarchy2"/>
    <dgm:cxn modelId="{7F3BA6E5-CD53-49F5-BBE0-A05A432A291B}" type="presOf" srcId="{C616B09D-E3D7-4217-B546-80802652065E}" destId="{56C222C3-F262-4430-AF55-98323B5A47D2}" srcOrd="0" destOrd="0" presId="urn:microsoft.com/office/officeart/2005/8/layout/hierarchy2"/>
    <dgm:cxn modelId="{FA7AB7E8-3B59-4F78-9C18-DB0BC341C59B}" type="presOf" srcId="{CDF31C55-33D4-49D8-ABC9-7B47954A4F8C}" destId="{4F20F416-F420-438C-84BA-4F9A76CD3C6A}" srcOrd="0" destOrd="0" presId="urn:microsoft.com/office/officeart/2005/8/layout/hierarchy2"/>
    <dgm:cxn modelId="{DA2880E9-3893-4EC1-B4AC-0D1BCFBA89E1}" type="presOf" srcId="{6A8D021A-3185-43AF-800B-E39E72CA17E8}" destId="{3EA4A294-023C-47F4-841E-BEEDE5110FF9}" srcOrd="0" destOrd="0" presId="urn:microsoft.com/office/officeart/2005/8/layout/hierarchy2"/>
    <dgm:cxn modelId="{86AE1FEB-B32A-4812-81AF-27B488DBCBE3}" type="presOf" srcId="{C137737E-78FB-4F7D-A950-CF03E575ED87}" destId="{1F62237B-A843-48B1-AA7A-40F4F69A8C7F}" srcOrd="1" destOrd="0" presId="urn:microsoft.com/office/officeart/2005/8/layout/hierarchy2"/>
    <dgm:cxn modelId="{8F97BAEB-69A6-4CCD-9007-E0C0914CC38E}" srcId="{CDF31C55-33D4-49D8-ABC9-7B47954A4F8C}" destId="{DA1D69FD-4F54-48B6-99A2-AEA1F2E05B8C}" srcOrd="1" destOrd="0" parTransId="{C137737E-78FB-4F7D-A950-CF03E575ED87}" sibTransId="{1129A736-6337-4D31-8ED5-DF2419965404}"/>
    <dgm:cxn modelId="{EA89A9EE-B13E-4BE6-A7CF-94A52FBAAD3A}" type="presOf" srcId="{7814DB4C-E7A7-43E5-8C4C-CF0A9B3791F6}" destId="{596AC095-9153-4F1B-974F-2D2387735155}" srcOrd="1" destOrd="0" presId="urn:microsoft.com/office/officeart/2005/8/layout/hierarchy2"/>
    <dgm:cxn modelId="{EF39CEF4-3543-45EE-BF72-5A3E8D2F14B9}" srcId="{6394F8EF-6918-45C3-AC27-314F814B30B7}" destId="{733E6F3F-6B95-4E52-8D3F-3B5E1AE9A406}" srcOrd="8" destOrd="0" parTransId="{642DF918-0ECC-49E5-B074-7D7A099D8C0A}" sibTransId="{0B6B7EC2-5ED6-4375-A621-55435E4B2162}"/>
    <dgm:cxn modelId="{C0EA98F9-92AF-4556-B1F4-73879FB39DDB}" srcId="{6394F8EF-6918-45C3-AC27-314F814B30B7}" destId="{B49FE7AD-1037-4EAA-89D9-905530DB9C91}" srcOrd="4" destOrd="0" parTransId="{CFA7D5AA-7135-4253-9CAE-A7FE001C4ADE}" sibTransId="{12F0CE88-B187-4E6B-86F1-9A0BB2D945CA}"/>
    <dgm:cxn modelId="{B30DB7FB-1F38-4A70-B66C-04680C98D19A}" type="presOf" srcId="{4094E793-B4CD-4A45-BC46-47C32591182A}" destId="{2D0F056D-3514-4AA9-A6F9-3EA5CBD55ECD}" srcOrd="0" destOrd="0" presId="urn:microsoft.com/office/officeart/2005/8/layout/hierarchy2"/>
    <dgm:cxn modelId="{85F848FD-EE65-4F84-B4E5-306584540491}" srcId="{6394F8EF-6918-45C3-AC27-314F814B30B7}" destId="{4D872D43-3272-46B4-9B59-20890A3540B3}" srcOrd="6" destOrd="0" parTransId="{7814DB4C-E7A7-43E5-8C4C-CF0A9B3791F6}" sibTransId="{8243E1EC-FEEE-452B-8C96-FAD6516BE2CD}"/>
    <dgm:cxn modelId="{A97252FD-5807-4112-826D-3F7774066245}" srcId="{A72E4DBE-87F5-4EAA-98E8-36C15FDE21A0}" destId="{CDF31C55-33D4-49D8-ABC9-7B47954A4F8C}" srcOrd="0" destOrd="0" parTransId="{4094E793-B4CD-4A45-BC46-47C32591182A}" sibTransId="{5B3E291B-51AA-4C0F-B289-F7BC0D7CE893}"/>
    <dgm:cxn modelId="{C0062A94-6098-485D-BBEF-3DE799E5812C}" type="presParOf" srcId="{D141A7CC-BC96-4223-AE47-083EA8B72409}" destId="{93015FC5-FF0A-45C0-A942-19E6BDBE4366}" srcOrd="0" destOrd="0" presId="urn:microsoft.com/office/officeart/2005/8/layout/hierarchy2"/>
    <dgm:cxn modelId="{8B39ED22-8F13-4B33-946C-4CABD813FEBA}" type="presParOf" srcId="{93015FC5-FF0A-45C0-A942-19E6BDBE4366}" destId="{53274C99-3466-4E4E-91F5-86BEA601414C}" srcOrd="0" destOrd="0" presId="urn:microsoft.com/office/officeart/2005/8/layout/hierarchy2"/>
    <dgm:cxn modelId="{28772E12-7C50-4B32-92AF-138BA69FE02E}" type="presParOf" srcId="{93015FC5-FF0A-45C0-A942-19E6BDBE4366}" destId="{8DE5F0B0-0DC7-4A99-B3D7-BB47F0F4E795}" srcOrd="1" destOrd="0" presId="urn:microsoft.com/office/officeart/2005/8/layout/hierarchy2"/>
    <dgm:cxn modelId="{A0E7D09F-28EE-4C5A-AF55-076136775C0C}" type="presParOf" srcId="{8DE5F0B0-0DC7-4A99-B3D7-BB47F0F4E795}" destId="{2D0F056D-3514-4AA9-A6F9-3EA5CBD55ECD}" srcOrd="0" destOrd="0" presId="urn:microsoft.com/office/officeart/2005/8/layout/hierarchy2"/>
    <dgm:cxn modelId="{6ABB1B35-5954-43D0-A754-C74CFC54D9DC}" type="presParOf" srcId="{2D0F056D-3514-4AA9-A6F9-3EA5CBD55ECD}" destId="{3E53A830-CFBF-4F3F-A038-6C29966C1C55}" srcOrd="0" destOrd="0" presId="urn:microsoft.com/office/officeart/2005/8/layout/hierarchy2"/>
    <dgm:cxn modelId="{98809BA7-E4E8-453F-A813-D5795F1F6BCA}" type="presParOf" srcId="{8DE5F0B0-0DC7-4A99-B3D7-BB47F0F4E795}" destId="{7EA8AAE1-56EB-4927-808D-7F3743C5DA5F}" srcOrd="1" destOrd="0" presId="urn:microsoft.com/office/officeart/2005/8/layout/hierarchy2"/>
    <dgm:cxn modelId="{4D1C8697-F9D5-42EB-8016-CAE5ED7BA4C3}" type="presParOf" srcId="{7EA8AAE1-56EB-4927-808D-7F3743C5DA5F}" destId="{4F20F416-F420-438C-84BA-4F9A76CD3C6A}" srcOrd="0" destOrd="0" presId="urn:microsoft.com/office/officeart/2005/8/layout/hierarchy2"/>
    <dgm:cxn modelId="{247DE5E7-ECCD-4D5A-AF71-D5843128180A}" type="presParOf" srcId="{7EA8AAE1-56EB-4927-808D-7F3743C5DA5F}" destId="{62815B1C-2320-4750-9CF6-C662A943128A}" srcOrd="1" destOrd="0" presId="urn:microsoft.com/office/officeart/2005/8/layout/hierarchy2"/>
    <dgm:cxn modelId="{10D851F0-5886-4177-9CFD-E8DC70030759}" type="presParOf" srcId="{62815B1C-2320-4750-9CF6-C662A943128A}" destId="{55DC700D-6E7F-4E95-9562-E4101D43050A}" srcOrd="0" destOrd="0" presId="urn:microsoft.com/office/officeart/2005/8/layout/hierarchy2"/>
    <dgm:cxn modelId="{629D3A60-8F71-4FEC-BCD8-0C2E8F065009}" type="presParOf" srcId="{55DC700D-6E7F-4E95-9562-E4101D43050A}" destId="{B7EABEF5-3488-492E-9589-41213AEC70CD}" srcOrd="0" destOrd="0" presId="urn:microsoft.com/office/officeart/2005/8/layout/hierarchy2"/>
    <dgm:cxn modelId="{BE783710-0C40-4FE4-A97A-09F12229958C}" type="presParOf" srcId="{62815B1C-2320-4750-9CF6-C662A943128A}" destId="{D9D2D4F6-53A2-4962-B477-C1AD088EA07D}" srcOrd="1" destOrd="0" presId="urn:microsoft.com/office/officeart/2005/8/layout/hierarchy2"/>
    <dgm:cxn modelId="{609B250B-6556-4671-836B-7FE984103B55}" type="presParOf" srcId="{D9D2D4F6-53A2-4962-B477-C1AD088EA07D}" destId="{1356D4CF-FFD2-458D-BA2C-E9D0D5E5AF23}" srcOrd="0" destOrd="0" presId="urn:microsoft.com/office/officeart/2005/8/layout/hierarchy2"/>
    <dgm:cxn modelId="{5BA7C4D7-1207-4E0F-A5C1-741943AE9C29}" type="presParOf" srcId="{D9D2D4F6-53A2-4962-B477-C1AD088EA07D}" destId="{0FCDFCAD-BD14-4F7F-BCD0-4FC3933C2A05}" srcOrd="1" destOrd="0" presId="urn:microsoft.com/office/officeart/2005/8/layout/hierarchy2"/>
    <dgm:cxn modelId="{4EC25697-07E4-4822-861C-1B87E633E7E4}" type="presParOf" srcId="{62815B1C-2320-4750-9CF6-C662A943128A}" destId="{80CB44BC-68A9-425C-B723-32876BD35080}" srcOrd="2" destOrd="0" presId="urn:microsoft.com/office/officeart/2005/8/layout/hierarchy2"/>
    <dgm:cxn modelId="{7DD68BF1-D0A4-4AE2-961F-6360976621DC}" type="presParOf" srcId="{80CB44BC-68A9-425C-B723-32876BD35080}" destId="{1F62237B-A843-48B1-AA7A-40F4F69A8C7F}" srcOrd="0" destOrd="0" presId="urn:microsoft.com/office/officeart/2005/8/layout/hierarchy2"/>
    <dgm:cxn modelId="{44DD554A-161E-49BC-B0AE-B958D1469396}" type="presParOf" srcId="{62815B1C-2320-4750-9CF6-C662A943128A}" destId="{C23AD8BE-C201-4CBF-A93F-CE8842723CA3}" srcOrd="3" destOrd="0" presId="urn:microsoft.com/office/officeart/2005/8/layout/hierarchy2"/>
    <dgm:cxn modelId="{53DEE6A8-42D4-4E10-9711-F320D226E702}" type="presParOf" srcId="{C23AD8BE-C201-4CBF-A93F-CE8842723CA3}" destId="{A495237C-9B39-497E-95C7-320F6A975B8E}" srcOrd="0" destOrd="0" presId="urn:microsoft.com/office/officeart/2005/8/layout/hierarchy2"/>
    <dgm:cxn modelId="{8A3AD670-775E-4D1A-852B-5CF873113C07}" type="presParOf" srcId="{C23AD8BE-C201-4CBF-A93F-CE8842723CA3}" destId="{FF26AE87-ECFB-4511-B53A-FB580DF4CE1D}" srcOrd="1" destOrd="0" presId="urn:microsoft.com/office/officeart/2005/8/layout/hierarchy2"/>
    <dgm:cxn modelId="{795E2BD9-BA5C-4AFC-81AF-4DB1805BD39D}" type="presParOf" srcId="{62815B1C-2320-4750-9CF6-C662A943128A}" destId="{B00BBDCB-1F6C-4B94-8FA0-6AF04B39EEB1}" srcOrd="4" destOrd="0" presId="urn:microsoft.com/office/officeart/2005/8/layout/hierarchy2"/>
    <dgm:cxn modelId="{C8D56307-35CB-4708-8D6C-98B7ED049B61}" type="presParOf" srcId="{B00BBDCB-1F6C-4B94-8FA0-6AF04B39EEB1}" destId="{D8224136-BEA4-4A19-B2AF-977D79016A33}" srcOrd="0" destOrd="0" presId="urn:microsoft.com/office/officeart/2005/8/layout/hierarchy2"/>
    <dgm:cxn modelId="{EEA65440-3617-4A8B-BCB6-4AA889BFFC29}" type="presParOf" srcId="{62815B1C-2320-4750-9CF6-C662A943128A}" destId="{A06AC008-CB3C-476E-B85F-4092E4BAF364}" srcOrd="5" destOrd="0" presId="urn:microsoft.com/office/officeart/2005/8/layout/hierarchy2"/>
    <dgm:cxn modelId="{44E7F488-B97C-46CD-8C96-C891C1A8F091}" type="presParOf" srcId="{A06AC008-CB3C-476E-B85F-4092E4BAF364}" destId="{09BD5994-3F57-4E6C-9DDD-DD1221AB9468}" srcOrd="0" destOrd="0" presId="urn:microsoft.com/office/officeart/2005/8/layout/hierarchy2"/>
    <dgm:cxn modelId="{5C51D32C-E68F-4580-9825-A08633F2BC3E}" type="presParOf" srcId="{A06AC008-CB3C-476E-B85F-4092E4BAF364}" destId="{F251EC9E-478E-45E1-B9D4-5C0480D6E7D4}" srcOrd="1" destOrd="0" presId="urn:microsoft.com/office/officeart/2005/8/layout/hierarchy2"/>
    <dgm:cxn modelId="{11536695-0D5C-4971-88A4-842CE737DEC2}" type="presParOf" srcId="{62815B1C-2320-4750-9CF6-C662A943128A}" destId="{69E9B4EE-9481-4BA4-978D-E011B55269BF}" srcOrd="6" destOrd="0" presId="urn:microsoft.com/office/officeart/2005/8/layout/hierarchy2"/>
    <dgm:cxn modelId="{7E93A1C5-5A23-430F-9510-AAF322FD062D}" type="presParOf" srcId="{69E9B4EE-9481-4BA4-978D-E011B55269BF}" destId="{37C4AF07-416B-4AE1-AA6D-86F605111E5C}" srcOrd="0" destOrd="0" presId="urn:microsoft.com/office/officeart/2005/8/layout/hierarchy2"/>
    <dgm:cxn modelId="{96058BC4-0EEF-4BA4-BAD3-F86F8A0CE0FA}" type="presParOf" srcId="{62815B1C-2320-4750-9CF6-C662A943128A}" destId="{72276C24-F9D9-4AEC-A6E7-0DF1D6DE934E}" srcOrd="7" destOrd="0" presId="urn:microsoft.com/office/officeart/2005/8/layout/hierarchy2"/>
    <dgm:cxn modelId="{66A6B041-F0C9-453B-8F1A-5B75E6687F65}" type="presParOf" srcId="{72276C24-F9D9-4AEC-A6E7-0DF1D6DE934E}" destId="{56267C60-9423-4B87-9A46-8E9327B241C0}" srcOrd="0" destOrd="0" presId="urn:microsoft.com/office/officeart/2005/8/layout/hierarchy2"/>
    <dgm:cxn modelId="{E39445F0-BDC1-4B36-B1DB-72180F650B50}" type="presParOf" srcId="{72276C24-F9D9-4AEC-A6E7-0DF1D6DE934E}" destId="{2FE3352F-4239-429D-85D8-3C819782CE94}" srcOrd="1" destOrd="0" presId="urn:microsoft.com/office/officeart/2005/8/layout/hierarchy2"/>
    <dgm:cxn modelId="{03A34C56-4B84-4115-B66E-E3BF065CCC7C}" type="presParOf" srcId="{8DE5F0B0-0DC7-4A99-B3D7-BB47F0F4E795}" destId="{D3A64262-A807-47A0-95B7-498471E0EF4B}" srcOrd="2" destOrd="0" presId="urn:microsoft.com/office/officeart/2005/8/layout/hierarchy2"/>
    <dgm:cxn modelId="{3F35B414-0F54-4326-BC86-0400D36D814C}" type="presParOf" srcId="{D3A64262-A807-47A0-95B7-498471E0EF4B}" destId="{D1E151BB-83B5-49B3-B459-C55E6A29D6CE}" srcOrd="0" destOrd="0" presId="urn:microsoft.com/office/officeart/2005/8/layout/hierarchy2"/>
    <dgm:cxn modelId="{C2B3BCE4-04F9-489C-9842-67B93770ACEB}" type="presParOf" srcId="{8DE5F0B0-0DC7-4A99-B3D7-BB47F0F4E795}" destId="{1D35993D-651E-4126-92C8-3A7E4BD9B439}" srcOrd="3" destOrd="0" presId="urn:microsoft.com/office/officeart/2005/8/layout/hierarchy2"/>
    <dgm:cxn modelId="{401F87CF-2194-43D4-B350-34C5326BA45D}" type="presParOf" srcId="{1D35993D-651E-4126-92C8-3A7E4BD9B439}" destId="{12DB859D-2FBA-4AF3-928D-ED1FAE817FBB}" srcOrd="0" destOrd="0" presId="urn:microsoft.com/office/officeart/2005/8/layout/hierarchy2"/>
    <dgm:cxn modelId="{703803DD-6A99-4862-B2D2-CCE6B623BAA3}" type="presParOf" srcId="{1D35993D-651E-4126-92C8-3A7E4BD9B439}" destId="{2A47D4D9-45D9-4C7A-8974-4E49F710DEC9}" srcOrd="1" destOrd="0" presId="urn:microsoft.com/office/officeart/2005/8/layout/hierarchy2"/>
    <dgm:cxn modelId="{8D7F42A7-7C4E-448C-BEDA-EF74C5BFF69C}" type="presParOf" srcId="{2A47D4D9-45D9-4C7A-8974-4E49F710DEC9}" destId="{CEE54334-9AA8-4D32-90C6-6A1DCEAAD5A8}" srcOrd="0" destOrd="0" presId="urn:microsoft.com/office/officeart/2005/8/layout/hierarchy2"/>
    <dgm:cxn modelId="{5B7349CC-D00D-4166-AE2B-9EC648A1EB36}" type="presParOf" srcId="{CEE54334-9AA8-4D32-90C6-6A1DCEAAD5A8}" destId="{7B2ADA17-B7FE-4B0D-B652-C1AFA3C8170D}" srcOrd="0" destOrd="0" presId="urn:microsoft.com/office/officeart/2005/8/layout/hierarchy2"/>
    <dgm:cxn modelId="{E84F25B4-FD2E-4414-A00F-57D8EDD341E1}" type="presParOf" srcId="{2A47D4D9-45D9-4C7A-8974-4E49F710DEC9}" destId="{723EBCE3-3D4D-4364-B2F4-651B06C78CFD}" srcOrd="1" destOrd="0" presId="urn:microsoft.com/office/officeart/2005/8/layout/hierarchy2"/>
    <dgm:cxn modelId="{003682E7-85A2-4FB8-B116-272FF952777B}" type="presParOf" srcId="{723EBCE3-3D4D-4364-B2F4-651B06C78CFD}" destId="{3EA4A294-023C-47F4-841E-BEEDE5110FF9}" srcOrd="0" destOrd="0" presId="urn:microsoft.com/office/officeart/2005/8/layout/hierarchy2"/>
    <dgm:cxn modelId="{8C3AEA54-8CD2-4C8F-A84C-F4224418F3EC}" type="presParOf" srcId="{723EBCE3-3D4D-4364-B2F4-651B06C78CFD}" destId="{9235659C-B11A-4E54-A25D-0FD70584065F}" srcOrd="1" destOrd="0" presId="urn:microsoft.com/office/officeart/2005/8/layout/hierarchy2"/>
    <dgm:cxn modelId="{E13607DE-AC00-4AFF-B727-90568BBA4C42}" type="presParOf" srcId="{2A47D4D9-45D9-4C7A-8974-4E49F710DEC9}" destId="{56C222C3-F262-4430-AF55-98323B5A47D2}" srcOrd="2" destOrd="0" presId="urn:microsoft.com/office/officeart/2005/8/layout/hierarchy2"/>
    <dgm:cxn modelId="{EAC3D0C6-86A3-456A-B3A3-CB1FC1EBF67F}" type="presParOf" srcId="{56C222C3-F262-4430-AF55-98323B5A47D2}" destId="{FD9F52E5-252D-41E7-97D9-36D66D8226AD}" srcOrd="0" destOrd="0" presId="urn:microsoft.com/office/officeart/2005/8/layout/hierarchy2"/>
    <dgm:cxn modelId="{ACA3CDD9-CCE6-4984-9B6D-FDFDB8DB597A}" type="presParOf" srcId="{2A47D4D9-45D9-4C7A-8974-4E49F710DEC9}" destId="{051909DC-1E18-4E22-9B92-0FEDA1B95359}" srcOrd="3" destOrd="0" presId="urn:microsoft.com/office/officeart/2005/8/layout/hierarchy2"/>
    <dgm:cxn modelId="{5981D3FA-4BC5-4490-B718-037FF3A034E7}" type="presParOf" srcId="{051909DC-1E18-4E22-9B92-0FEDA1B95359}" destId="{CF11E9E8-F574-4DAC-A8AD-01885C3813D0}" srcOrd="0" destOrd="0" presId="urn:microsoft.com/office/officeart/2005/8/layout/hierarchy2"/>
    <dgm:cxn modelId="{E0E57685-33B2-43F3-9C89-17B3898AFCC8}" type="presParOf" srcId="{051909DC-1E18-4E22-9B92-0FEDA1B95359}" destId="{E9E8D4C9-9185-4E8A-BF26-CA87AB93C7B0}" srcOrd="1" destOrd="0" presId="urn:microsoft.com/office/officeart/2005/8/layout/hierarchy2"/>
    <dgm:cxn modelId="{61DA2403-F105-4102-8EF8-E40FE9196556}" type="presParOf" srcId="{2A47D4D9-45D9-4C7A-8974-4E49F710DEC9}" destId="{45890369-5483-4234-9CF4-1721E54D13C8}" srcOrd="4" destOrd="0" presId="urn:microsoft.com/office/officeart/2005/8/layout/hierarchy2"/>
    <dgm:cxn modelId="{9D2DA1AE-04A4-45B1-919D-E3F08AC66CB4}" type="presParOf" srcId="{45890369-5483-4234-9CF4-1721E54D13C8}" destId="{7A930F3D-B457-4235-A87D-83BDDBA751C4}" srcOrd="0" destOrd="0" presId="urn:microsoft.com/office/officeart/2005/8/layout/hierarchy2"/>
    <dgm:cxn modelId="{5E73C410-08DA-436D-A987-248BB01673E0}" type="presParOf" srcId="{2A47D4D9-45D9-4C7A-8974-4E49F710DEC9}" destId="{081B78C1-9B94-4D3B-83C8-3BBFA7494B49}" srcOrd="5" destOrd="0" presId="urn:microsoft.com/office/officeart/2005/8/layout/hierarchy2"/>
    <dgm:cxn modelId="{BFFE192F-1B25-482E-9516-E4F336668981}" type="presParOf" srcId="{081B78C1-9B94-4D3B-83C8-3BBFA7494B49}" destId="{0CC4471F-E630-447E-92D2-90F2A050086C}" srcOrd="0" destOrd="0" presId="urn:microsoft.com/office/officeart/2005/8/layout/hierarchy2"/>
    <dgm:cxn modelId="{D193E763-D355-48F9-96A2-8DB697E2CBD7}" type="presParOf" srcId="{081B78C1-9B94-4D3B-83C8-3BBFA7494B49}" destId="{091A7426-FC2E-4A40-B68F-899D417670ED}" srcOrd="1" destOrd="0" presId="urn:microsoft.com/office/officeart/2005/8/layout/hierarchy2"/>
    <dgm:cxn modelId="{F727B620-B281-4480-BB56-08D56A665AFF}" type="presParOf" srcId="{2A47D4D9-45D9-4C7A-8974-4E49F710DEC9}" destId="{50F249D6-06A3-4653-B795-DEA847F0BF56}" srcOrd="6" destOrd="0" presId="urn:microsoft.com/office/officeart/2005/8/layout/hierarchy2"/>
    <dgm:cxn modelId="{2F011B98-BC14-441B-B80F-E02E4AB62B30}" type="presParOf" srcId="{50F249D6-06A3-4653-B795-DEA847F0BF56}" destId="{95FEAE77-440E-4B46-9201-44EA4ECF55E4}" srcOrd="0" destOrd="0" presId="urn:microsoft.com/office/officeart/2005/8/layout/hierarchy2"/>
    <dgm:cxn modelId="{0E46A64D-0BE4-4827-AB7D-668EE166C37A}" type="presParOf" srcId="{2A47D4D9-45D9-4C7A-8974-4E49F710DEC9}" destId="{58CEF64A-74E5-49D9-AC5E-14CDE37C0F86}" srcOrd="7" destOrd="0" presId="urn:microsoft.com/office/officeart/2005/8/layout/hierarchy2"/>
    <dgm:cxn modelId="{596C80C5-9749-4A5D-90C5-6B46AE177D1F}" type="presParOf" srcId="{58CEF64A-74E5-49D9-AC5E-14CDE37C0F86}" destId="{A57AEA05-A216-4415-97D2-F1F12EF176C0}" srcOrd="0" destOrd="0" presId="urn:microsoft.com/office/officeart/2005/8/layout/hierarchy2"/>
    <dgm:cxn modelId="{5A2AE92F-4134-43FB-930E-F9BB66A75662}" type="presParOf" srcId="{58CEF64A-74E5-49D9-AC5E-14CDE37C0F86}" destId="{91F95445-A847-4BD9-937A-C8BD57A1AEFA}" srcOrd="1" destOrd="0" presId="urn:microsoft.com/office/officeart/2005/8/layout/hierarchy2"/>
    <dgm:cxn modelId="{9488EA6B-B15F-49FB-9098-BB4217E31D42}" type="presParOf" srcId="{2A47D4D9-45D9-4C7A-8974-4E49F710DEC9}" destId="{88D5AF34-A88D-496B-A5C1-E2D98F8A9008}" srcOrd="8" destOrd="0" presId="urn:microsoft.com/office/officeart/2005/8/layout/hierarchy2"/>
    <dgm:cxn modelId="{2611A290-1974-4FB1-B9D5-4091F56FB516}" type="presParOf" srcId="{88D5AF34-A88D-496B-A5C1-E2D98F8A9008}" destId="{79B7A8CA-D5F2-4C23-A045-D0398539082D}" srcOrd="0" destOrd="0" presId="urn:microsoft.com/office/officeart/2005/8/layout/hierarchy2"/>
    <dgm:cxn modelId="{4D64986D-ACC9-4BD3-B78E-05FE1E888A37}" type="presParOf" srcId="{2A47D4D9-45D9-4C7A-8974-4E49F710DEC9}" destId="{1E559553-CE93-46AE-97C0-C4703AA496C2}" srcOrd="9" destOrd="0" presId="urn:microsoft.com/office/officeart/2005/8/layout/hierarchy2"/>
    <dgm:cxn modelId="{8376354F-64E4-4FF3-B9B0-64F501565E93}" type="presParOf" srcId="{1E559553-CE93-46AE-97C0-C4703AA496C2}" destId="{57883862-E005-4C61-A4C5-278D1AD7FEEC}" srcOrd="0" destOrd="0" presId="urn:microsoft.com/office/officeart/2005/8/layout/hierarchy2"/>
    <dgm:cxn modelId="{93E41799-D891-42A1-9784-639E71C9184A}" type="presParOf" srcId="{1E559553-CE93-46AE-97C0-C4703AA496C2}" destId="{9536A36A-7B62-4E35-AA24-05F8E3C97E75}" srcOrd="1" destOrd="0" presId="urn:microsoft.com/office/officeart/2005/8/layout/hierarchy2"/>
    <dgm:cxn modelId="{86FFA58E-2FB9-4C3F-A38A-DD9DA7D973A4}" type="presParOf" srcId="{2A47D4D9-45D9-4C7A-8974-4E49F710DEC9}" destId="{9E523E4D-4561-47C3-8AF6-B27A521B580A}" srcOrd="10" destOrd="0" presId="urn:microsoft.com/office/officeart/2005/8/layout/hierarchy2"/>
    <dgm:cxn modelId="{BBDA387C-76BD-48D1-96C8-906A152E802A}" type="presParOf" srcId="{9E523E4D-4561-47C3-8AF6-B27A521B580A}" destId="{C69DB921-63CC-408F-B045-BBE2A6DE511B}" srcOrd="0" destOrd="0" presId="urn:microsoft.com/office/officeart/2005/8/layout/hierarchy2"/>
    <dgm:cxn modelId="{FFA3544A-0978-4862-B786-A247F89365F1}" type="presParOf" srcId="{2A47D4D9-45D9-4C7A-8974-4E49F710DEC9}" destId="{ADB50830-4F63-4524-B758-C39FE2B573DB}" srcOrd="11" destOrd="0" presId="urn:microsoft.com/office/officeart/2005/8/layout/hierarchy2"/>
    <dgm:cxn modelId="{81C78349-93CB-42A4-B6CC-BD4E408B0701}" type="presParOf" srcId="{ADB50830-4F63-4524-B758-C39FE2B573DB}" destId="{D7431B02-65AB-40AA-8EE3-58F2AF09CA67}" srcOrd="0" destOrd="0" presId="urn:microsoft.com/office/officeart/2005/8/layout/hierarchy2"/>
    <dgm:cxn modelId="{E519FA67-7379-4272-9996-504B7C5A4888}" type="presParOf" srcId="{ADB50830-4F63-4524-B758-C39FE2B573DB}" destId="{781373B2-619D-4457-B5AD-56816E4C4799}" srcOrd="1" destOrd="0" presId="urn:microsoft.com/office/officeart/2005/8/layout/hierarchy2"/>
    <dgm:cxn modelId="{292217DB-7254-4714-A2C7-F0DE2A067218}" type="presParOf" srcId="{2A47D4D9-45D9-4C7A-8974-4E49F710DEC9}" destId="{59D855D5-368A-4B3A-9A08-5D7FA2728AED}" srcOrd="12" destOrd="0" presId="urn:microsoft.com/office/officeart/2005/8/layout/hierarchy2"/>
    <dgm:cxn modelId="{D573DBFF-4D27-41B8-ADE5-77AE0C09C867}" type="presParOf" srcId="{59D855D5-368A-4B3A-9A08-5D7FA2728AED}" destId="{596AC095-9153-4F1B-974F-2D2387735155}" srcOrd="0" destOrd="0" presId="urn:microsoft.com/office/officeart/2005/8/layout/hierarchy2"/>
    <dgm:cxn modelId="{E29B30D8-93BA-4B2B-8418-69A4B84D55C2}" type="presParOf" srcId="{2A47D4D9-45D9-4C7A-8974-4E49F710DEC9}" destId="{0872BC00-6C02-45F4-8E84-09B05F824F86}" srcOrd="13" destOrd="0" presId="urn:microsoft.com/office/officeart/2005/8/layout/hierarchy2"/>
    <dgm:cxn modelId="{8A6EFEF3-3F09-4E1C-93E6-E99DD764710C}" type="presParOf" srcId="{0872BC00-6C02-45F4-8E84-09B05F824F86}" destId="{1B4FBB6F-AE4F-4498-9468-BF2EA60B0994}" srcOrd="0" destOrd="0" presId="urn:microsoft.com/office/officeart/2005/8/layout/hierarchy2"/>
    <dgm:cxn modelId="{DA5471C5-F83D-4D21-BDC4-E2C62E39FE65}" type="presParOf" srcId="{0872BC00-6C02-45F4-8E84-09B05F824F86}" destId="{0892E04C-8296-46F5-86BB-DA41CE7DCB1F}" srcOrd="1" destOrd="0" presId="urn:microsoft.com/office/officeart/2005/8/layout/hierarchy2"/>
    <dgm:cxn modelId="{607C963A-E595-4F8D-A40C-938F8BF59957}" type="presParOf" srcId="{2A47D4D9-45D9-4C7A-8974-4E49F710DEC9}" destId="{A40AA32A-2BA6-4C08-9E5B-216B643E0E39}" srcOrd="14" destOrd="0" presId="urn:microsoft.com/office/officeart/2005/8/layout/hierarchy2"/>
    <dgm:cxn modelId="{4EE81399-BA96-4143-9698-8B9736077B45}" type="presParOf" srcId="{A40AA32A-2BA6-4C08-9E5B-216B643E0E39}" destId="{14B8BE65-D4FA-4F05-86C9-FCBEB2151EB2}" srcOrd="0" destOrd="0" presId="urn:microsoft.com/office/officeart/2005/8/layout/hierarchy2"/>
    <dgm:cxn modelId="{17055A0F-4708-4FF7-880E-E52549798368}" type="presParOf" srcId="{2A47D4D9-45D9-4C7A-8974-4E49F710DEC9}" destId="{C715A1EB-D98B-483B-A768-9A926BD21E56}" srcOrd="15" destOrd="0" presId="urn:microsoft.com/office/officeart/2005/8/layout/hierarchy2"/>
    <dgm:cxn modelId="{0CC1B42A-7D0F-4990-AE11-9446D62C8399}" type="presParOf" srcId="{C715A1EB-D98B-483B-A768-9A926BD21E56}" destId="{A63DA0EB-35CC-418B-9BB4-82B3B1D295AD}" srcOrd="0" destOrd="0" presId="urn:microsoft.com/office/officeart/2005/8/layout/hierarchy2"/>
    <dgm:cxn modelId="{35BF4D8F-1F10-49AE-8103-10B8BC795DA5}" type="presParOf" srcId="{C715A1EB-D98B-483B-A768-9A926BD21E56}" destId="{D01D6290-3E24-47CA-85D6-11B7F1C80E2B}" srcOrd="1" destOrd="0" presId="urn:microsoft.com/office/officeart/2005/8/layout/hierarchy2"/>
    <dgm:cxn modelId="{A4DE9B7B-3CE6-4DD4-A33B-BBAC465A0618}" type="presParOf" srcId="{2A47D4D9-45D9-4C7A-8974-4E49F710DEC9}" destId="{58AD1688-A1AA-441D-A996-E75402B545CA}" srcOrd="16" destOrd="0" presId="urn:microsoft.com/office/officeart/2005/8/layout/hierarchy2"/>
    <dgm:cxn modelId="{17F9E47E-64BC-4B19-A14C-46D7E1AC82E5}" type="presParOf" srcId="{58AD1688-A1AA-441D-A996-E75402B545CA}" destId="{60F1E7A6-8965-4B5E-BE96-9E2EB69DBD43}" srcOrd="0" destOrd="0" presId="urn:microsoft.com/office/officeart/2005/8/layout/hierarchy2"/>
    <dgm:cxn modelId="{17AE6649-01A7-49DA-B2EB-66C9C83596C5}" type="presParOf" srcId="{2A47D4D9-45D9-4C7A-8974-4E49F710DEC9}" destId="{0F720E7C-958B-4DB7-9EB4-E66BA508C91E}" srcOrd="17" destOrd="0" presId="urn:microsoft.com/office/officeart/2005/8/layout/hierarchy2"/>
    <dgm:cxn modelId="{0A409B63-D4E8-4901-AE95-EEBB87E670C7}" type="presParOf" srcId="{0F720E7C-958B-4DB7-9EB4-E66BA508C91E}" destId="{5BB69EF3-46B5-4BB7-92F4-162280DB5D87}" srcOrd="0" destOrd="0" presId="urn:microsoft.com/office/officeart/2005/8/layout/hierarchy2"/>
    <dgm:cxn modelId="{AA93818E-A625-4E85-959A-A5BBA4616640}" type="presParOf" srcId="{0F720E7C-958B-4DB7-9EB4-E66BA508C91E}" destId="{2A2F7C8F-BC0D-4096-8E17-E4405723353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7492A79-A7F9-4F1C-AA13-62E384FD9985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2822582-51A2-42BA-B455-B40F7BEDBA8D}">
      <dgm:prSet phldrT="[Text]"/>
      <dgm:spPr>
        <a:noFill/>
      </dgm:spPr>
      <dgm:t>
        <a:bodyPr/>
        <a:lstStyle/>
        <a:p>
          <a:r>
            <a:rPr lang="en-GB" b="1" dirty="0">
              <a:solidFill>
                <a:schemeClr val="accent5"/>
              </a:solidFill>
              <a:latin typeface="Bookman Old Style" panose="02050604050505020204" pitchFamily="18" charset="0"/>
            </a:rPr>
            <a:t>School</a:t>
          </a:r>
        </a:p>
      </dgm:t>
    </dgm:pt>
    <dgm:pt modelId="{52D8B825-2C7C-404E-9978-83B928124BBC}" type="parTrans" cxnId="{09BD229F-A860-48F9-A4A9-2D8D6548AD97}">
      <dgm:prSet/>
      <dgm:spPr/>
      <dgm:t>
        <a:bodyPr/>
        <a:lstStyle/>
        <a:p>
          <a:endParaRPr lang="en-GB"/>
        </a:p>
      </dgm:t>
    </dgm:pt>
    <dgm:pt modelId="{631A6788-1D32-427C-A94C-36A2C76BD873}" type="sibTrans" cxnId="{09BD229F-A860-48F9-A4A9-2D8D6548AD97}">
      <dgm:prSet/>
      <dgm:spPr/>
      <dgm:t>
        <a:bodyPr/>
        <a:lstStyle/>
        <a:p>
          <a:endParaRPr lang="en-GB"/>
        </a:p>
      </dgm:t>
    </dgm:pt>
    <dgm:pt modelId="{4EA96915-798F-44BF-BB3F-76D1F69D57DA}">
      <dgm:prSet phldrT="[Text]" custT="1"/>
      <dgm:spPr>
        <a:solidFill>
          <a:schemeClr val="tx1"/>
        </a:solidFill>
      </dgm:spPr>
      <dgm:t>
        <a:bodyPr/>
        <a:lstStyle/>
        <a:p>
          <a:r>
            <a:rPr lang="en-GB" sz="1000" b="1" dirty="0">
              <a:solidFill>
                <a:schemeClr val="accent5"/>
              </a:solidFill>
              <a:latin typeface="Bookman Old Style" panose="02050604050505020204" pitchFamily="18" charset="0"/>
            </a:rPr>
            <a:t>Make you feel welcome</a:t>
          </a:r>
        </a:p>
      </dgm:t>
    </dgm:pt>
    <dgm:pt modelId="{3EEE0A76-8A37-4DE4-AB32-96F9AAE3B003}" type="parTrans" cxnId="{F1183FD5-2EDC-444F-8008-EDBFCEA5D11F}">
      <dgm:prSet/>
      <dgm:spPr/>
      <dgm:t>
        <a:bodyPr/>
        <a:lstStyle/>
        <a:p>
          <a:endParaRPr lang="en-GB"/>
        </a:p>
      </dgm:t>
    </dgm:pt>
    <dgm:pt modelId="{3FCC145B-CD04-4E9B-92D5-B6DBA36B646B}" type="sibTrans" cxnId="{F1183FD5-2EDC-444F-8008-EDBFCEA5D11F}">
      <dgm:prSet/>
      <dgm:spPr/>
      <dgm:t>
        <a:bodyPr/>
        <a:lstStyle/>
        <a:p>
          <a:endParaRPr lang="en-GB"/>
        </a:p>
      </dgm:t>
    </dgm:pt>
    <dgm:pt modelId="{686CAEE4-12EB-426B-AF74-41DE31910403}">
      <dgm:prSet phldrT="[Text]" custT="1"/>
      <dgm:spPr>
        <a:solidFill>
          <a:schemeClr val="tx1"/>
        </a:solidFill>
      </dgm:spPr>
      <dgm:t>
        <a:bodyPr/>
        <a:lstStyle/>
        <a:p>
          <a:r>
            <a:rPr lang="en-GB" sz="1000" b="1" dirty="0">
              <a:solidFill>
                <a:schemeClr val="accent5"/>
              </a:solidFill>
              <a:latin typeface="Bookman Old Style" panose="02050604050505020204" pitchFamily="18" charset="0"/>
            </a:rPr>
            <a:t>Talk</a:t>
          </a:r>
          <a:r>
            <a:rPr lang="en-GB" sz="1000" b="1" baseline="0" dirty="0">
              <a:solidFill>
                <a:schemeClr val="accent5"/>
              </a:solidFill>
              <a:latin typeface="Bookman Old Style" panose="02050604050505020204" pitchFamily="18" charset="0"/>
            </a:rPr>
            <a:t> to you about your child’s needs</a:t>
          </a:r>
          <a:endParaRPr lang="en-GB" sz="1000" b="1" dirty="0">
            <a:solidFill>
              <a:schemeClr val="accent5"/>
            </a:solidFill>
            <a:latin typeface="Bookman Old Style" panose="02050604050505020204" pitchFamily="18" charset="0"/>
          </a:endParaRPr>
        </a:p>
      </dgm:t>
    </dgm:pt>
    <dgm:pt modelId="{06650B14-4086-40C4-8F08-F0F2E004081A}" type="parTrans" cxnId="{C109AAEF-E743-417B-AAC7-305418FF72B5}">
      <dgm:prSet/>
      <dgm:spPr/>
      <dgm:t>
        <a:bodyPr/>
        <a:lstStyle/>
        <a:p>
          <a:endParaRPr lang="en-GB"/>
        </a:p>
      </dgm:t>
    </dgm:pt>
    <dgm:pt modelId="{733E713E-2EF7-438B-97E3-4B48EDA36D53}" type="sibTrans" cxnId="{C109AAEF-E743-417B-AAC7-305418FF72B5}">
      <dgm:prSet/>
      <dgm:spPr/>
      <dgm:t>
        <a:bodyPr/>
        <a:lstStyle/>
        <a:p>
          <a:endParaRPr lang="en-GB"/>
        </a:p>
      </dgm:t>
    </dgm:pt>
    <dgm:pt modelId="{325C320A-71DC-408F-A280-E177144E99D4}">
      <dgm:prSet phldrT="[Text]" custT="1"/>
      <dgm:spPr>
        <a:noFill/>
      </dgm:spPr>
      <dgm:t>
        <a:bodyPr/>
        <a:lstStyle/>
        <a:p>
          <a:r>
            <a:rPr lang="en-GB" sz="1000" b="1" dirty="0">
              <a:solidFill>
                <a:schemeClr val="accent5"/>
              </a:solidFill>
              <a:latin typeface="Bookman Old Style" panose="02050604050505020204" pitchFamily="18" charset="0"/>
            </a:rPr>
            <a:t>Listen to you</a:t>
          </a:r>
        </a:p>
      </dgm:t>
    </dgm:pt>
    <dgm:pt modelId="{FD04DFE4-6DDA-4868-926E-4493B62BD38F}" type="parTrans" cxnId="{99DC3B0F-53DE-47C7-BF01-048A692242F6}">
      <dgm:prSet/>
      <dgm:spPr/>
      <dgm:t>
        <a:bodyPr/>
        <a:lstStyle/>
        <a:p>
          <a:endParaRPr lang="en-GB"/>
        </a:p>
      </dgm:t>
    </dgm:pt>
    <dgm:pt modelId="{EE673A31-D584-4C32-94A9-4BF8AC568D80}" type="sibTrans" cxnId="{99DC3B0F-53DE-47C7-BF01-048A692242F6}">
      <dgm:prSet/>
      <dgm:spPr/>
      <dgm:t>
        <a:bodyPr/>
        <a:lstStyle/>
        <a:p>
          <a:endParaRPr lang="en-GB"/>
        </a:p>
      </dgm:t>
    </dgm:pt>
    <dgm:pt modelId="{C249D64B-29F1-445B-A682-AB18575E44AC}">
      <dgm:prSet phldrT="[Text]" custT="1"/>
      <dgm:spPr>
        <a:noFill/>
      </dgm:spPr>
      <dgm:t>
        <a:bodyPr/>
        <a:lstStyle/>
        <a:p>
          <a:r>
            <a:rPr lang="en-GB" sz="1000" b="1" dirty="0">
              <a:solidFill>
                <a:schemeClr val="accent5"/>
              </a:solidFill>
              <a:latin typeface="Bookman Old Style" panose="02050604050505020204" pitchFamily="18" charset="0"/>
            </a:rPr>
            <a:t>Focus on your child’s strengths as well as difficulties</a:t>
          </a:r>
        </a:p>
      </dgm:t>
    </dgm:pt>
    <dgm:pt modelId="{19B23BEB-EBE4-41F0-B7D7-E6E0C8F17253}" type="parTrans" cxnId="{62F8CD5F-7A3B-4D9F-8FCA-64F9A2BA3F16}">
      <dgm:prSet/>
      <dgm:spPr/>
      <dgm:t>
        <a:bodyPr/>
        <a:lstStyle/>
        <a:p>
          <a:endParaRPr lang="en-GB"/>
        </a:p>
      </dgm:t>
    </dgm:pt>
    <dgm:pt modelId="{4E1F8518-CC51-46FA-9F86-2A5EDD9BEC90}" type="sibTrans" cxnId="{62F8CD5F-7A3B-4D9F-8FCA-64F9A2BA3F16}">
      <dgm:prSet/>
      <dgm:spPr/>
      <dgm:t>
        <a:bodyPr/>
        <a:lstStyle/>
        <a:p>
          <a:endParaRPr lang="en-GB"/>
        </a:p>
      </dgm:t>
    </dgm:pt>
    <dgm:pt modelId="{408B2229-9F87-499F-99E4-CA88218817E6}">
      <dgm:prSet custT="1"/>
      <dgm:spPr>
        <a:noFill/>
      </dgm:spPr>
      <dgm:t>
        <a:bodyPr/>
        <a:lstStyle/>
        <a:p>
          <a:r>
            <a:rPr lang="en-GB" sz="1000" b="1" dirty="0">
              <a:solidFill>
                <a:schemeClr val="accent2"/>
              </a:solidFill>
              <a:latin typeface="Bookman Old Style" panose="02050604050505020204" pitchFamily="18" charset="0"/>
            </a:rPr>
            <a:t>Work effectively with other agencies supporting your child</a:t>
          </a:r>
        </a:p>
      </dgm:t>
    </dgm:pt>
    <dgm:pt modelId="{1DA55DB6-E640-418E-804A-E819B9FBA618}" type="parTrans" cxnId="{2F1AB51A-13BD-4FCD-9EF4-77867BFD5447}">
      <dgm:prSet/>
      <dgm:spPr/>
      <dgm:t>
        <a:bodyPr/>
        <a:lstStyle/>
        <a:p>
          <a:endParaRPr lang="en-GB"/>
        </a:p>
      </dgm:t>
    </dgm:pt>
    <dgm:pt modelId="{D72A9027-17CE-44CF-ABEB-C3A718F40859}" type="sibTrans" cxnId="{2F1AB51A-13BD-4FCD-9EF4-77867BFD5447}">
      <dgm:prSet/>
      <dgm:spPr/>
      <dgm:t>
        <a:bodyPr/>
        <a:lstStyle/>
        <a:p>
          <a:endParaRPr lang="en-GB"/>
        </a:p>
      </dgm:t>
    </dgm:pt>
    <dgm:pt modelId="{10FAEDE7-A5D8-47A6-B677-C79F4A63B1B0}">
      <dgm:prSet custT="1"/>
      <dgm:spPr>
        <a:noFill/>
      </dgm:spPr>
      <dgm:t>
        <a:bodyPr/>
        <a:lstStyle/>
        <a:p>
          <a:r>
            <a:rPr lang="en-GB" sz="1000" b="1" dirty="0">
              <a:solidFill>
                <a:schemeClr val="accent5"/>
              </a:solidFill>
              <a:latin typeface="Bookman Old Style" panose="02050604050505020204" pitchFamily="18" charset="0"/>
            </a:rPr>
            <a:t>Allow</a:t>
          </a:r>
          <a:r>
            <a:rPr lang="en-GB" sz="1000" b="1" baseline="0" dirty="0">
              <a:solidFill>
                <a:schemeClr val="accent5"/>
              </a:solidFill>
              <a:latin typeface="Bookman Old Style" panose="02050604050505020204" pitchFamily="18" charset="0"/>
            </a:rPr>
            <a:t> you to take an active role in your child’s education</a:t>
          </a:r>
          <a:endParaRPr lang="en-GB" sz="1000" b="1" dirty="0">
            <a:solidFill>
              <a:schemeClr val="accent5"/>
            </a:solidFill>
            <a:latin typeface="Bookman Old Style" panose="02050604050505020204" pitchFamily="18" charset="0"/>
          </a:endParaRPr>
        </a:p>
      </dgm:t>
    </dgm:pt>
    <dgm:pt modelId="{4BF59970-3B3E-42C1-876F-1B1CEB0C0984}" type="parTrans" cxnId="{0840674D-B10F-4CD6-9DD8-32C2447B46C6}">
      <dgm:prSet/>
      <dgm:spPr/>
      <dgm:t>
        <a:bodyPr/>
        <a:lstStyle/>
        <a:p>
          <a:endParaRPr lang="en-GB"/>
        </a:p>
      </dgm:t>
    </dgm:pt>
    <dgm:pt modelId="{4AC0921B-0005-46C0-B8D4-3202127C21F3}" type="sibTrans" cxnId="{0840674D-B10F-4CD6-9DD8-32C2447B46C6}">
      <dgm:prSet/>
      <dgm:spPr/>
      <dgm:t>
        <a:bodyPr/>
        <a:lstStyle/>
        <a:p>
          <a:endParaRPr lang="en-GB"/>
        </a:p>
      </dgm:t>
    </dgm:pt>
    <dgm:pt modelId="{91A7BE7D-DE7E-4344-99F2-1432FC96DEB1}">
      <dgm:prSet custT="1"/>
      <dgm:spPr>
        <a:noFill/>
      </dgm:spPr>
      <dgm:t>
        <a:bodyPr/>
        <a:lstStyle/>
        <a:p>
          <a:r>
            <a:rPr lang="en-GB" sz="1000" b="1" dirty="0">
              <a:solidFill>
                <a:schemeClr val="accent5"/>
              </a:solidFill>
              <a:latin typeface="Bookman Old Style" panose="02050604050505020204" pitchFamily="18" charset="0"/>
            </a:rPr>
            <a:t>Offer you advice and support</a:t>
          </a:r>
        </a:p>
      </dgm:t>
    </dgm:pt>
    <dgm:pt modelId="{C95C7886-3720-4537-BFEF-634278E877C0}" type="parTrans" cxnId="{AF4DA779-3DF2-41F3-A70F-80E635A6B1D9}">
      <dgm:prSet/>
      <dgm:spPr/>
      <dgm:t>
        <a:bodyPr/>
        <a:lstStyle/>
        <a:p>
          <a:endParaRPr lang="en-GB"/>
        </a:p>
      </dgm:t>
    </dgm:pt>
    <dgm:pt modelId="{0BAFFB10-ACFC-4E6C-AC22-B843B5A5CC87}" type="sibTrans" cxnId="{AF4DA779-3DF2-41F3-A70F-80E635A6B1D9}">
      <dgm:prSet/>
      <dgm:spPr/>
      <dgm:t>
        <a:bodyPr/>
        <a:lstStyle/>
        <a:p>
          <a:endParaRPr lang="en-GB"/>
        </a:p>
      </dgm:t>
    </dgm:pt>
    <dgm:pt modelId="{ED428A3F-BB0E-4987-9B60-00C369D28086}">
      <dgm:prSet custT="1"/>
      <dgm:spPr>
        <a:noFill/>
      </dgm:spPr>
      <dgm:t>
        <a:bodyPr/>
        <a:lstStyle/>
        <a:p>
          <a:r>
            <a:rPr lang="en-GB" sz="1000" b="1" dirty="0">
              <a:solidFill>
                <a:schemeClr val="accent5"/>
              </a:solidFill>
              <a:latin typeface="Bookman Old Style" panose="02050604050505020204" pitchFamily="18" charset="0"/>
            </a:rPr>
            <a:t>Discuss ways you can help your child</a:t>
          </a:r>
        </a:p>
      </dgm:t>
    </dgm:pt>
    <dgm:pt modelId="{380E180A-42D3-4721-B247-3734B52C767C}" type="parTrans" cxnId="{DC0B8044-9CF9-4049-A46B-96E66FCD039A}">
      <dgm:prSet/>
      <dgm:spPr/>
      <dgm:t>
        <a:bodyPr/>
        <a:lstStyle/>
        <a:p>
          <a:endParaRPr lang="en-GB"/>
        </a:p>
      </dgm:t>
    </dgm:pt>
    <dgm:pt modelId="{71214CA9-9D8A-455C-93AF-7F62B4193556}" type="sibTrans" cxnId="{DC0B8044-9CF9-4049-A46B-96E66FCD039A}">
      <dgm:prSet/>
      <dgm:spPr/>
      <dgm:t>
        <a:bodyPr/>
        <a:lstStyle/>
        <a:p>
          <a:endParaRPr lang="en-GB"/>
        </a:p>
      </dgm:t>
    </dgm:pt>
    <dgm:pt modelId="{5C46450D-BCCE-4DA3-8F1B-1EC7685606FF}">
      <dgm:prSet custT="1"/>
      <dgm:spPr>
        <a:noFill/>
      </dgm:spPr>
      <dgm:t>
        <a:bodyPr/>
        <a:lstStyle/>
        <a:p>
          <a:r>
            <a:rPr lang="en-GB" sz="1000" b="1" dirty="0">
              <a:solidFill>
                <a:schemeClr val="accent5"/>
              </a:solidFill>
              <a:latin typeface="Bookman Old Style" panose="02050604050505020204" pitchFamily="18" charset="0"/>
            </a:rPr>
            <a:t>Keep you informed</a:t>
          </a:r>
        </a:p>
      </dgm:t>
    </dgm:pt>
    <dgm:pt modelId="{36566FC8-E953-48E6-B88B-2ACD7399C445}" type="parTrans" cxnId="{1063FD9C-3698-4AD2-BF2C-F6965003856B}">
      <dgm:prSet/>
      <dgm:spPr/>
      <dgm:t>
        <a:bodyPr/>
        <a:lstStyle/>
        <a:p>
          <a:endParaRPr lang="en-GB"/>
        </a:p>
      </dgm:t>
    </dgm:pt>
    <dgm:pt modelId="{4FBDD6B4-115F-4A37-AE0D-B784E06FCD23}" type="sibTrans" cxnId="{1063FD9C-3698-4AD2-BF2C-F6965003856B}">
      <dgm:prSet/>
      <dgm:spPr/>
      <dgm:t>
        <a:bodyPr/>
        <a:lstStyle/>
        <a:p>
          <a:endParaRPr lang="en-GB"/>
        </a:p>
      </dgm:t>
    </dgm:pt>
    <dgm:pt modelId="{D466691B-CFC0-4181-9B36-5CCFFF9262A8}">
      <dgm:prSet custT="1"/>
      <dgm:spPr>
        <a:solidFill>
          <a:schemeClr val="tx1"/>
        </a:solidFill>
      </dgm:spPr>
      <dgm:t>
        <a:bodyPr/>
        <a:lstStyle/>
        <a:p>
          <a:r>
            <a:rPr lang="en-GB" sz="1000" b="1" dirty="0">
              <a:solidFill>
                <a:schemeClr val="accent2"/>
              </a:solidFill>
              <a:latin typeface="Bookman Old Style" panose="02050604050505020204" pitchFamily="18" charset="0"/>
            </a:rPr>
            <a:t>Involve you in setting and reviewing targets</a:t>
          </a:r>
        </a:p>
      </dgm:t>
    </dgm:pt>
    <dgm:pt modelId="{16CE9800-957D-491C-A182-C007E1B60F54}" type="sibTrans" cxnId="{662C069D-98BE-43AD-AD89-89D175B60352}">
      <dgm:prSet/>
      <dgm:spPr/>
      <dgm:t>
        <a:bodyPr/>
        <a:lstStyle/>
        <a:p>
          <a:endParaRPr lang="en-GB"/>
        </a:p>
      </dgm:t>
    </dgm:pt>
    <dgm:pt modelId="{04AC17D2-D893-4A1C-8BA3-9AA23579FA1C}" type="parTrans" cxnId="{662C069D-98BE-43AD-AD89-89D175B60352}">
      <dgm:prSet/>
      <dgm:spPr/>
      <dgm:t>
        <a:bodyPr/>
        <a:lstStyle/>
        <a:p>
          <a:endParaRPr lang="en-GB"/>
        </a:p>
      </dgm:t>
    </dgm:pt>
    <dgm:pt modelId="{1733D350-CCB5-488B-AA88-3BEA0D536643}" type="pres">
      <dgm:prSet presAssocID="{97492A79-A7F9-4F1C-AA13-62E384FD998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C32412D-F3A8-4D8C-9EC3-F6DCE50EADFC}" type="pres">
      <dgm:prSet presAssocID="{F2822582-51A2-42BA-B455-B40F7BEDBA8D}" presName="centerShape" presStyleLbl="node0" presStyleIdx="0" presStyleCnt="1" custScaleX="115785"/>
      <dgm:spPr/>
    </dgm:pt>
    <dgm:pt modelId="{60173D82-E437-4E85-AD9A-68A2C556E349}" type="pres">
      <dgm:prSet presAssocID="{4EA96915-798F-44BF-BB3F-76D1F69D57DA}" presName="node" presStyleLbl="node1" presStyleIdx="0" presStyleCnt="10">
        <dgm:presLayoutVars>
          <dgm:bulletEnabled val="1"/>
        </dgm:presLayoutVars>
      </dgm:prSet>
      <dgm:spPr/>
    </dgm:pt>
    <dgm:pt modelId="{35AF0A00-CB28-4633-85B7-F3F74A60F979}" type="pres">
      <dgm:prSet presAssocID="{4EA96915-798F-44BF-BB3F-76D1F69D57DA}" presName="dummy" presStyleCnt="0"/>
      <dgm:spPr/>
    </dgm:pt>
    <dgm:pt modelId="{B4CE7C8E-9C06-4A38-95D2-7FF107FC8684}" type="pres">
      <dgm:prSet presAssocID="{3FCC145B-CD04-4E9B-92D5-B6DBA36B646B}" presName="sibTrans" presStyleLbl="sibTrans2D1" presStyleIdx="0" presStyleCnt="10"/>
      <dgm:spPr/>
    </dgm:pt>
    <dgm:pt modelId="{6AE58B6F-F1F6-4AE7-B090-70A1E757842B}" type="pres">
      <dgm:prSet presAssocID="{686CAEE4-12EB-426B-AF74-41DE31910403}" presName="node" presStyleLbl="node1" presStyleIdx="1" presStyleCnt="10">
        <dgm:presLayoutVars>
          <dgm:bulletEnabled val="1"/>
        </dgm:presLayoutVars>
      </dgm:prSet>
      <dgm:spPr/>
    </dgm:pt>
    <dgm:pt modelId="{57887423-B933-42DB-B183-7A692DDA5A5B}" type="pres">
      <dgm:prSet presAssocID="{686CAEE4-12EB-426B-AF74-41DE31910403}" presName="dummy" presStyleCnt="0"/>
      <dgm:spPr/>
    </dgm:pt>
    <dgm:pt modelId="{4CE21329-BA03-4D9A-9D05-50EFE4DB9B6D}" type="pres">
      <dgm:prSet presAssocID="{733E713E-2EF7-438B-97E3-4B48EDA36D53}" presName="sibTrans" presStyleLbl="sibTrans2D1" presStyleIdx="1" presStyleCnt="10"/>
      <dgm:spPr/>
    </dgm:pt>
    <dgm:pt modelId="{8231F332-7110-4472-8BE2-D0B0B2C53AF5}" type="pres">
      <dgm:prSet presAssocID="{325C320A-71DC-408F-A280-E177144E99D4}" presName="node" presStyleLbl="node1" presStyleIdx="2" presStyleCnt="10">
        <dgm:presLayoutVars>
          <dgm:bulletEnabled val="1"/>
        </dgm:presLayoutVars>
      </dgm:prSet>
      <dgm:spPr/>
    </dgm:pt>
    <dgm:pt modelId="{71A14313-3EC0-4E7F-A051-4D9B49B44240}" type="pres">
      <dgm:prSet presAssocID="{325C320A-71DC-408F-A280-E177144E99D4}" presName="dummy" presStyleCnt="0"/>
      <dgm:spPr/>
    </dgm:pt>
    <dgm:pt modelId="{C20E509C-3D8C-4C00-BC15-1A89678FA3DF}" type="pres">
      <dgm:prSet presAssocID="{EE673A31-D584-4C32-94A9-4BF8AC568D80}" presName="sibTrans" presStyleLbl="sibTrans2D1" presStyleIdx="2" presStyleCnt="10"/>
      <dgm:spPr/>
    </dgm:pt>
    <dgm:pt modelId="{FBC27B2A-AF64-45C3-80E8-B94800ECD2DF}" type="pres">
      <dgm:prSet presAssocID="{C249D64B-29F1-445B-A682-AB18575E44AC}" presName="node" presStyleLbl="node1" presStyleIdx="3" presStyleCnt="10" custScaleX="116652" custScaleY="119112">
        <dgm:presLayoutVars>
          <dgm:bulletEnabled val="1"/>
        </dgm:presLayoutVars>
      </dgm:prSet>
      <dgm:spPr/>
    </dgm:pt>
    <dgm:pt modelId="{9DC03788-A953-441F-B713-320610EEF777}" type="pres">
      <dgm:prSet presAssocID="{C249D64B-29F1-445B-A682-AB18575E44AC}" presName="dummy" presStyleCnt="0"/>
      <dgm:spPr/>
    </dgm:pt>
    <dgm:pt modelId="{F549575E-917F-4865-B64A-7E659C6CE6E1}" type="pres">
      <dgm:prSet presAssocID="{4E1F8518-CC51-46FA-9F86-2A5EDD9BEC90}" presName="sibTrans" presStyleLbl="sibTrans2D1" presStyleIdx="3" presStyleCnt="10"/>
      <dgm:spPr/>
    </dgm:pt>
    <dgm:pt modelId="{3CC1BA46-DCC2-47D2-BC41-7F0E85A63141}" type="pres">
      <dgm:prSet presAssocID="{408B2229-9F87-499F-99E4-CA88218817E6}" presName="node" presStyleLbl="node1" presStyleIdx="4" presStyleCnt="10" custScaleX="125253" custScaleY="112739">
        <dgm:presLayoutVars>
          <dgm:bulletEnabled val="1"/>
        </dgm:presLayoutVars>
      </dgm:prSet>
      <dgm:spPr/>
    </dgm:pt>
    <dgm:pt modelId="{A6FED3D2-D5CC-4116-BD0C-2F704A320291}" type="pres">
      <dgm:prSet presAssocID="{408B2229-9F87-499F-99E4-CA88218817E6}" presName="dummy" presStyleCnt="0"/>
      <dgm:spPr/>
    </dgm:pt>
    <dgm:pt modelId="{2997B79F-093E-47A1-B262-1132D1E569AE}" type="pres">
      <dgm:prSet presAssocID="{D72A9027-17CE-44CF-ABEB-C3A718F40859}" presName="sibTrans" presStyleLbl="sibTrans2D1" presStyleIdx="4" presStyleCnt="10"/>
      <dgm:spPr/>
    </dgm:pt>
    <dgm:pt modelId="{16C7E773-7D2A-4BA3-87D7-00A59452F749}" type="pres">
      <dgm:prSet presAssocID="{10FAEDE7-A5D8-47A6-B677-C79F4A63B1B0}" presName="node" presStyleLbl="node1" presStyleIdx="5" presStyleCnt="10" custScaleX="133959" custScaleY="118845" custRadScaleRad="92362" custRadScaleInc="-3074">
        <dgm:presLayoutVars>
          <dgm:bulletEnabled val="1"/>
        </dgm:presLayoutVars>
      </dgm:prSet>
      <dgm:spPr/>
    </dgm:pt>
    <dgm:pt modelId="{32C5A4DD-9C65-4FD2-A093-B1BFB48F9255}" type="pres">
      <dgm:prSet presAssocID="{10FAEDE7-A5D8-47A6-B677-C79F4A63B1B0}" presName="dummy" presStyleCnt="0"/>
      <dgm:spPr/>
    </dgm:pt>
    <dgm:pt modelId="{71EF3C63-A130-4C8F-970A-29F87A7F7FFD}" type="pres">
      <dgm:prSet presAssocID="{4AC0921B-0005-46C0-B8D4-3202127C21F3}" presName="sibTrans" presStyleLbl="sibTrans2D1" presStyleIdx="5" presStyleCnt="10"/>
      <dgm:spPr/>
    </dgm:pt>
    <dgm:pt modelId="{14EC22E4-9E7D-436F-8D38-7036A68D7BFD}" type="pres">
      <dgm:prSet presAssocID="{91A7BE7D-DE7E-4344-99F2-1432FC96DEB1}" presName="node" presStyleLbl="node1" presStyleIdx="6" presStyleCnt="10">
        <dgm:presLayoutVars>
          <dgm:bulletEnabled val="1"/>
        </dgm:presLayoutVars>
      </dgm:prSet>
      <dgm:spPr/>
    </dgm:pt>
    <dgm:pt modelId="{B9FB5E77-CF30-48AC-8166-F9868EE8BE3F}" type="pres">
      <dgm:prSet presAssocID="{91A7BE7D-DE7E-4344-99F2-1432FC96DEB1}" presName="dummy" presStyleCnt="0"/>
      <dgm:spPr/>
    </dgm:pt>
    <dgm:pt modelId="{C2CA6A7E-A24C-462E-A563-BBD248B60260}" type="pres">
      <dgm:prSet presAssocID="{0BAFFB10-ACFC-4E6C-AC22-B843B5A5CC87}" presName="sibTrans" presStyleLbl="sibTrans2D1" presStyleIdx="6" presStyleCnt="10"/>
      <dgm:spPr/>
    </dgm:pt>
    <dgm:pt modelId="{C5A48A77-684C-4E1F-9467-A5361CD6F683}" type="pres">
      <dgm:prSet presAssocID="{5C46450D-BCCE-4DA3-8F1B-1EC7685606FF}" presName="node" presStyleLbl="node1" presStyleIdx="7" presStyleCnt="10" custRadScaleRad="101277" custRadScaleInc="2215">
        <dgm:presLayoutVars>
          <dgm:bulletEnabled val="1"/>
        </dgm:presLayoutVars>
      </dgm:prSet>
      <dgm:spPr/>
    </dgm:pt>
    <dgm:pt modelId="{FAF50CA9-A30F-4748-8498-1B982994A1E6}" type="pres">
      <dgm:prSet presAssocID="{5C46450D-BCCE-4DA3-8F1B-1EC7685606FF}" presName="dummy" presStyleCnt="0"/>
      <dgm:spPr/>
    </dgm:pt>
    <dgm:pt modelId="{41426EA2-9B36-43C9-829F-D1A2B9AD4673}" type="pres">
      <dgm:prSet presAssocID="{4FBDD6B4-115F-4A37-AE0D-B784E06FCD23}" presName="sibTrans" presStyleLbl="sibTrans2D1" presStyleIdx="7" presStyleCnt="10"/>
      <dgm:spPr/>
    </dgm:pt>
    <dgm:pt modelId="{1E7477AA-A9CB-405F-BC4C-244BDEE34B60}" type="pres">
      <dgm:prSet presAssocID="{ED428A3F-BB0E-4987-9B60-00C369D28086}" presName="node" presStyleLbl="node1" presStyleIdx="8" presStyleCnt="10">
        <dgm:presLayoutVars>
          <dgm:bulletEnabled val="1"/>
        </dgm:presLayoutVars>
      </dgm:prSet>
      <dgm:spPr/>
    </dgm:pt>
    <dgm:pt modelId="{95006954-BAF6-4511-B1B6-AB4F8779EFA3}" type="pres">
      <dgm:prSet presAssocID="{ED428A3F-BB0E-4987-9B60-00C369D28086}" presName="dummy" presStyleCnt="0"/>
      <dgm:spPr/>
    </dgm:pt>
    <dgm:pt modelId="{2381233C-4A2B-4E74-A14C-8FF7F5C5186D}" type="pres">
      <dgm:prSet presAssocID="{71214CA9-9D8A-455C-93AF-7F62B4193556}" presName="sibTrans" presStyleLbl="sibTrans2D1" presStyleIdx="8" presStyleCnt="10"/>
      <dgm:spPr/>
    </dgm:pt>
    <dgm:pt modelId="{35F27D40-9FA1-44CB-9B74-FF585EFDB6AE}" type="pres">
      <dgm:prSet presAssocID="{D466691B-CFC0-4181-9B36-5CCFFF9262A8}" presName="node" presStyleLbl="node1" presStyleIdx="9" presStyleCnt="10" custScaleX="114343" custScaleY="116342">
        <dgm:presLayoutVars>
          <dgm:bulletEnabled val="1"/>
        </dgm:presLayoutVars>
      </dgm:prSet>
      <dgm:spPr/>
    </dgm:pt>
    <dgm:pt modelId="{BB3A8D2A-65FF-427C-80DB-370DFCD9CDAE}" type="pres">
      <dgm:prSet presAssocID="{D466691B-CFC0-4181-9B36-5CCFFF9262A8}" presName="dummy" presStyleCnt="0"/>
      <dgm:spPr/>
    </dgm:pt>
    <dgm:pt modelId="{1A8ADB74-473E-4298-95E2-F639F0172E6B}" type="pres">
      <dgm:prSet presAssocID="{16CE9800-957D-491C-A182-C007E1B60F54}" presName="sibTrans" presStyleLbl="sibTrans2D1" presStyleIdx="9" presStyleCnt="10"/>
      <dgm:spPr/>
    </dgm:pt>
  </dgm:ptLst>
  <dgm:cxnLst>
    <dgm:cxn modelId="{1372BA09-2F3D-4D29-B64C-12C5D9B5B648}" type="presOf" srcId="{D72A9027-17CE-44CF-ABEB-C3A718F40859}" destId="{2997B79F-093E-47A1-B262-1132D1E569AE}" srcOrd="0" destOrd="0" presId="urn:microsoft.com/office/officeart/2005/8/layout/radial6"/>
    <dgm:cxn modelId="{99DC3B0F-53DE-47C7-BF01-048A692242F6}" srcId="{F2822582-51A2-42BA-B455-B40F7BEDBA8D}" destId="{325C320A-71DC-408F-A280-E177144E99D4}" srcOrd="2" destOrd="0" parTransId="{FD04DFE4-6DDA-4868-926E-4493B62BD38F}" sibTransId="{EE673A31-D584-4C32-94A9-4BF8AC568D80}"/>
    <dgm:cxn modelId="{2274AB12-B203-450A-A54B-A38054E7DD1F}" type="presOf" srcId="{733E713E-2EF7-438B-97E3-4B48EDA36D53}" destId="{4CE21329-BA03-4D9A-9D05-50EFE4DB9B6D}" srcOrd="0" destOrd="0" presId="urn:microsoft.com/office/officeart/2005/8/layout/radial6"/>
    <dgm:cxn modelId="{B1E4E612-E186-4EF0-A5AF-E7285BDE4167}" type="presOf" srcId="{4AC0921B-0005-46C0-B8D4-3202127C21F3}" destId="{71EF3C63-A130-4C8F-970A-29F87A7F7FFD}" srcOrd="0" destOrd="0" presId="urn:microsoft.com/office/officeart/2005/8/layout/radial6"/>
    <dgm:cxn modelId="{2F1AB51A-13BD-4FCD-9EF4-77867BFD5447}" srcId="{F2822582-51A2-42BA-B455-B40F7BEDBA8D}" destId="{408B2229-9F87-499F-99E4-CA88218817E6}" srcOrd="4" destOrd="0" parTransId="{1DA55DB6-E640-418E-804A-E819B9FBA618}" sibTransId="{D72A9027-17CE-44CF-ABEB-C3A718F40859}"/>
    <dgm:cxn modelId="{8B73611F-23E2-422B-A0CF-C87CB4461ED9}" type="presOf" srcId="{408B2229-9F87-499F-99E4-CA88218817E6}" destId="{3CC1BA46-DCC2-47D2-BC41-7F0E85A63141}" srcOrd="0" destOrd="0" presId="urn:microsoft.com/office/officeart/2005/8/layout/radial6"/>
    <dgm:cxn modelId="{37060629-425C-4A5C-920A-7E99209ED462}" type="presOf" srcId="{16CE9800-957D-491C-A182-C007E1B60F54}" destId="{1A8ADB74-473E-4298-95E2-F639F0172E6B}" srcOrd="0" destOrd="0" presId="urn:microsoft.com/office/officeart/2005/8/layout/radial6"/>
    <dgm:cxn modelId="{797D4A2C-4CAE-4990-8B98-FA755C16C164}" type="presOf" srcId="{97492A79-A7F9-4F1C-AA13-62E384FD9985}" destId="{1733D350-CCB5-488B-AA88-3BEA0D536643}" srcOrd="0" destOrd="0" presId="urn:microsoft.com/office/officeart/2005/8/layout/radial6"/>
    <dgm:cxn modelId="{10A8013A-09E7-443B-B442-FB113A7F0CA2}" type="presOf" srcId="{71214CA9-9D8A-455C-93AF-7F62B4193556}" destId="{2381233C-4A2B-4E74-A14C-8FF7F5C5186D}" srcOrd="0" destOrd="0" presId="urn:microsoft.com/office/officeart/2005/8/layout/radial6"/>
    <dgm:cxn modelId="{73993C3A-92BC-46E2-9C72-F58335B4B7E7}" type="presOf" srcId="{5C46450D-BCCE-4DA3-8F1B-1EC7685606FF}" destId="{C5A48A77-684C-4E1F-9467-A5361CD6F683}" srcOrd="0" destOrd="0" presId="urn:microsoft.com/office/officeart/2005/8/layout/radial6"/>
    <dgm:cxn modelId="{38675C5C-9FD9-44BD-963F-CB720E97EF8C}" type="presOf" srcId="{686CAEE4-12EB-426B-AF74-41DE31910403}" destId="{6AE58B6F-F1F6-4AE7-B090-70A1E757842B}" srcOrd="0" destOrd="0" presId="urn:microsoft.com/office/officeart/2005/8/layout/radial6"/>
    <dgm:cxn modelId="{C4BDE55D-8333-4819-8471-A4729B4257F5}" type="presOf" srcId="{C249D64B-29F1-445B-A682-AB18575E44AC}" destId="{FBC27B2A-AF64-45C3-80E8-B94800ECD2DF}" srcOrd="0" destOrd="0" presId="urn:microsoft.com/office/officeart/2005/8/layout/radial6"/>
    <dgm:cxn modelId="{62F8CD5F-7A3B-4D9F-8FCA-64F9A2BA3F16}" srcId="{F2822582-51A2-42BA-B455-B40F7BEDBA8D}" destId="{C249D64B-29F1-445B-A682-AB18575E44AC}" srcOrd="3" destOrd="0" parTransId="{19B23BEB-EBE4-41F0-B7D7-E6E0C8F17253}" sibTransId="{4E1F8518-CC51-46FA-9F86-2A5EDD9BEC90}"/>
    <dgm:cxn modelId="{A226C163-F69E-44FA-A497-243664BB558D}" type="presOf" srcId="{D466691B-CFC0-4181-9B36-5CCFFF9262A8}" destId="{35F27D40-9FA1-44CB-9B74-FF585EFDB6AE}" srcOrd="0" destOrd="0" presId="urn:microsoft.com/office/officeart/2005/8/layout/radial6"/>
    <dgm:cxn modelId="{DC0B8044-9CF9-4049-A46B-96E66FCD039A}" srcId="{F2822582-51A2-42BA-B455-B40F7BEDBA8D}" destId="{ED428A3F-BB0E-4987-9B60-00C369D28086}" srcOrd="8" destOrd="0" parTransId="{380E180A-42D3-4721-B247-3734B52C767C}" sibTransId="{71214CA9-9D8A-455C-93AF-7F62B4193556}"/>
    <dgm:cxn modelId="{803AFE44-98B1-4C5B-BF43-925914ACD333}" type="presOf" srcId="{325C320A-71DC-408F-A280-E177144E99D4}" destId="{8231F332-7110-4472-8BE2-D0B0B2C53AF5}" srcOrd="0" destOrd="0" presId="urn:microsoft.com/office/officeart/2005/8/layout/radial6"/>
    <dgm:cxn modelId="{0480F866-74AB-4F34-A6A4-D2A011451D38}" type="presOf" srcId="{4EA96915-798F-44BF-BB3F-76D1F69D57DA}" destId="{60173D82-E437-4E85-AD9A-68A2C556E349}" srcOrd="0" destOrd="0" presId="urn:microsoft.com/office/officeart/2005/8/layout/radial6"/>
    <dgm:cxn modelId="{8DC43D6C-F573-4719-A89F-3C581F376EB5}" type="presOf" srcId="{ED428A3F-BB0E-4987-9B60-00C369D28086}" destId="{1E7477AA-A9CB-405F-BC4C-244BDEE34B60}" srcOrd="0" destOrd="0" presId="urn:microsoft.com/office/officeart/2005/8/layout/radial6"/>
    <dgm:cxn modelId="{0840674D-B10F-4CD6-9DD8-32C2447B46C6}" srcId="{F2822582-51A2-42BA-B455-B40F7BEDBA8D}" destId="{10FAEDE7-A5D8-47A6-B677-C79F4A63B1B0}" srcOrd="5" destOrd="0" parTransId="{4BF59970-3B3E-42C1-876F-1B1CEB0C0984}" sibTransId="{4AC0921B-0005-46C0-B8D4-3202127C21F3}"/>
    <dgm:cxn modelId="{416F1151-1261-4795-85A8-5E0CF247F6BD}" type="presOf" srcId="{10FAEDE7-A5D8-47A6-B677-C79F4A63B1B0}" destId="{16C7E773-7D2A-4BA3-87D7-00A59452F749}" srcOrd="0" destOrd="0" presId="urn:microsoft.com/office/officeart/2005/8/layout/radial6"/>
    <dgm:cxn modelId="{168FC778-939E-4724-B00B-CEFE810BAD46}" type="presOf" srcId="{0BAFFB10-ACFC-4E6C-AC22-B843B5A5CC87}" destId="{C2CA6A7E-A24C-462E-A563-BBD248B60260}" srcOrd="0" destOrd="0" presId="urn:microsoft.com/office/officeart/2005/8/layout/radial6"/>
    <dgm:cxn modelId="{AF4DA779-3DF2-41F3-A70F-80E635A6B1D9}" srcId="{F2822582-51A2-42BA-B455-B40F7BEDBA8D}" destId="{91A7BE7D-DE7E-4344-99F2-1432FC96DEB1}" srcOrd="6" destOrd="0" parTransId="{C95C7886-3720-4537-BFEF-634278E877C0}" sibTransId="{0BAFFB10-ACFC-4E6C-AC22-B843B5A5CC87}"/>
    <dgm:cxn modelId="{1063FD9C-3698-4AD2-BF2C-F6965003856B}" srcId="{F2822582-51A2-42BA-B455-B40F7BEDBA8D}" destId="{5C46450D-BCCE-4DA3-8F1B-1EC7685606FF}" srcOrd="7" destOrd="0" parTransId="{36566FC8-E953-48E6-B88B-2ACD7399C445}" sibTransId="{4FBDD6B4-115F-4A37-AE0D-B784E06FCD23}"/>
    <dgm:cxn modelId="{662C069D-98BE-43AD-AD89-89D175B60352}" srcId="{F2822582-51A2-42BA-B455-B40F7BEDBA8D}" destId="{D466691B-CFC0-4181-9B36-5CCFFF9262A8}" srcOrd="9" destOrd="0" parTransId="{04AC17D2-D893-4A1C-8BA3-9AA23579FA1C}" sibTransId="{16CE9800-957D-491C-A182-C007E1B60F54}"/>
    <dgm:cxn modelId="{09BD229F-A860-48F9-A4A9-2D8D6548AD97}" srcId="{97492A79-A7F9-4F1C-AA13-62E384FD9985}" destId="{F2822582-51A2-42BA-B455-B40F7BEDBA8D}" srcOrd="0" destOrd="0" parTransId="{52D8B825-2C7C-404E-9978-83B928124BBC}" sibTransId="{631A6788-1D32-427C-A94C-36A2C76BD873}"/>
    <dgm:cxn modelId="{79CC97AA-2A92-4A1C-A93C-F77DA52E4AA5}" type="presOf" srcId="{3FCC145B-CD04-4E9B-92D5-B6DBA36B646B}" destId="{B4CE7C8E-9C06-4A38-95D2-7FF107FC8684}" srcOrd="0" destOrd="0" presId="urn:microsoft.com/office/officeart/2005/8/layout/radial6"/>
    <dgm:cxn modelId="{D3D868B6-1754-48A0-A019-B820A137D8E5}" type="presOf" srcId="{F2822582-51A2-42BA-B455-B40F7BEDBA8D}" destId="{0C32412D-F3A8-4D8C-9EC3-F6DCE50EADFC}" srcOrd="0" destOrd="0" presId="urn:microsoft.com/office/officeart/2005/8/layout/radial6"/>
    <dgm:cxn modelId="{0D2CA4BD-441E-4BC1-8FF9-9B39ED970909}" type="presOf" srcId="{91A7BE7D-DE7E-4344-99F2-1432FC96DEB1}" destId="{14EC22E4-9E7D-436F-8D38-7036A68D7BFD}" srcOrd="0" destOrd="0" presId="urn:microsoft.com/office/officeart/2005/8/layout/radial6"/>
    <dgm:cxn modelId="{A00B00CA-F31E-4461-AF6F-4B444F42949C}" type="presOf" srcId="{4E1F8518-CC51-46FA-9F86-2A5EDD9BEC90}" destId="{F549575E-917F-4865-B64A-7E659C6CE6E1}" srcOrd="0" destOrd="0" presId="urn:microsoft.com/office/officeart/2005/8/layout/radial6"/>
    <dgm:cxn modelId="{F1183FD5-2EDC-444F-8008-EDBFCEA5D11F}" srcId="{F2822582-51A2-42BA-B455-B40F7BEDBA8D}" destId="{4EA96915-798F-44BF-BB3F-76D1F69D57DA}" srcOrd="0" destOrd="0" parTransId="{3EEE0A76-8A37-4DE4-AB32-96F9AAE3B003}" sibTransId="{3FCC145B-CD04-4E9B-92D5-B6DBA36B646B}"/>
    <dgm:cxn modelId="{2DF1EBDE-FB6C-4BB6-9976-BC9086B118CE}" type="presOf" srcId="{4FBDD6B4-115F-4A37-AE0D-B784E06FCD23}" destId="{41426EA2-9B36-43C9-829F-D1A2B9AD4673}" srcOrd="0" destOrd="0" presId="urn:microsoft.com/office/officeart/2005/8/layout/radial6"/>
    <dgm:cxn modelId="{C109AAEF-E743-417B-AAC7-305418FF72B5}" srcId="{F2822582-51A2-42BA-B455-B40F7BEDBA8D}" destId="{686CAEE4-12EB-426B-AF74-41DE31910403}" srcOrd="1" destOrd="0" parTransId="{06650B14-4086-40C4-8F08-F0F2E004081A}" sibTransId="{733E713E-2EF7-438B-97E3-4B48EDA36D53}"/>
    <dgm:cxn modelId="{786E9BFF-A5F6-4DA2-81FF-2D3EF1E2A51B}" type="presOf" srcId="{EE673A31-D584-4C32-94A9-4BF8AC568D80}" destId="{C20E509C-3D8C-4C00-BC15-1A89678FA3DF}" srcOrd="0" destOrd="0" presId="urn:microsoft.com/office/officeart/2005/8/layout/radial6"/>
    <dgm:cxn modelId="{2845AE7F-A755-4148-BD4A-7FA6C198A633}" type="presParOf" srcId="{1733D350-CCB5-488B-AA88-3BEA0D536643}" destId="{0C32412D-F3A8-4D8C-9EC3-F6DCE50EADFC}" srcOrd="0" destOrd="0" presId="urn:microsoft.com/office/officeart/2005/8/layout/radial6"/>
    <dgm:cxn modelId="{FBA563C5-AF77-4B52-B573-53A263080755}" type="presParOf" srcId="{1733D350-CCB5-488B-AA88-3BEA0D536643}" destId="{60173D82-E437-4E85-AD9A-68A2C556E349}" srcOrd="1" destOrd="0" presId="urn:microsoft.com/office/officeart/2005/8/layout/radial6"/>
    <dgm:cxn modelId="{9BCD8F69-D3D0-4039-ABE3-D7D03928BD77}" type="presParOf" srcId="{1733D350-CCB5-488B-AA88-3BEA0D536643}" destId="{35AF0A00-CB28-4633-85B7-F3F74A60F979}" srcOrd="2" destOrd="0" presId="urn:microsoft.com/office/officeart/2005/8/layout/radial6"/>
    <dgm:cxn modelId="{C5662FD6-D29C-4CC3-B2D1-649DFDA19C7D}" type="presParOf" srcId="{1733D350-CCB5-488B-AA88-3BEA0D536643}" destId="{B4CE7C8E-9C06-4A38-95D2-7FF107FC8684}" srcOrd="3" destOrd="0" presId="urn:microsoft.com/office/officeart/2005/8/layout/radial6"/>
    <dgm:cxn modelId="{D6E836F4-8DE1-4AE9-95A2-043E23F78C07}" type="presParOf" srcId="{1733D350-CCB5-488B-AA88-3BEA0D536643}" destId="{6AE58B6F-F1F6-4AE7-B090-70A1E757842B}" srcOrd="4" destOrd="0" presId="urn:microsoft.com/office/officeart/2005/8/layout/radial6"/>
    <dgm:cxn modelId="{87B4413F-792B-4D94-8B9A-417A604BAEF5}" type="presParOf" srcId="{1733D350-CCB5-488B-AA88-3BEA0D536643}" destId="{57887423-B933-42DB-B183-7A692DDA5A5B}" srcOrd="5" destOrd="0" presId="urn:microsoft.com/office/officeart/2005/8/layout/radial6"/>
    <dgm:cxn modelId="{C597EBF9-8C29-439B-B256-F39654204E25}" type="presParOf" srcId="{1733D350-CCB5-488B-AA88-3BEA0D536643}" destId="{4CE21329-BA03-4D9A-9D05-50EFE4DB9B6D}" srcOrd="6" destOrd="0" presId="urn:microsoft.com/office/officeart/2005/8/layout/radial6"/>
    <dgm:cxn modelId="{D313977A-08EA-4FA2-A275-5BC9ACBDD361}" type="presParOf" srcId="{1733D350-CCB5-488B-AA88-3BEA0D536643}" destId="{8231F332-7110-4472-8BE2-D0B0B2C53AF5}" srcOrd="7" destOrd="0" presId="urn:microsoft.com/office/officeart/2005/8/layout/radial6"/>
    <dgm:cxn modelId="{2A72D101-2F0A-42ED-8093-87C4B8E4B37D}" type="presParOf" srcId="{1733D350-CCB5-488B-AA88-3BEA0D536643}" destId="{71A14313-3EC0-4E7F-A051-4D9B49B44240}" srcOrd="8" destOrd="0" presId="urn:microsoft.com/office/officeart/2005/8/layout/radial6"/>
    <dgm:cxn modelId="{D7880E5D-27CB-44A5-B98A-197DC8374A32}" type="presParOf" srcId="{1733D350-CCB5-488B-AA88-3BEA0D536643}" destId="{C20E509C-3D8C-4C00-BC15-1A89678FA3DF}" srcOrd="9" destOrd="0" presId="urn:microsoft.com/office/officeart/2005/8/layout/radial6"/>
    <dgm:cxn modelId="{F72D0B9A-BFD8-45C7-AE0D-A2DA5CE3A00F}" type="presParOf" srcId="{1733D350-CCB5-488B-AA88-3BEA0D536643}" destId="{FBC27B2A-AF64-45C3-80E8-B94800ECD2DF}" srcOrd="10" destOrd="0" presId="urn:microsoft.com/office/officeart/2005/8/layout/radial6"/>
    <dgm:cxn modelId="{79CE861C-0EDD-4442-9907-45B9C4E88E94}" type="presParOf" srcId="{1733D350-CCB5-488B-AA88-3BEA0D536643}" destId="{9DC03788-A953-441F-B713-320610EEF777}" srcOrd="11" destOrd="0" presId="urn:microsoft.com/office/officeart/2005/8/layout/radial6"/>
    <dgm:cxn modelId="{99D89F35-7D98-4B70-99A6-49C84693246C}" type="presParOf" srcId="{1733D350-CCB5-488B-AA88-3BEA0D536643}" destId="{F549575E-917F-4865-B64A-7E659C6CE6E1}" srcOrd="12" destOrd="0" presId="urn:microsoft.com/office/officeart/2005/8/layout/radial6"/>
    <dgm:cxn modelId="{42805DB5-5DEF-471E-8FE5-4507C84AE9D3}" type="presParOf" srcId="{1733D350-CCB5-488B-AA88-3BEA0D536643}" destId="{3CC1BA46-DCC2-47D2-BC41-7F0E85A63141}" srcOrd="13" destOrd="0" presId="urn:microsoft.com/office/officeart/2005/8/layout/radial6"/>
    <dgm:cxn modelId="{5E734BC3-5AF9-4D20-A83F-8AAA3B13F963}" type="presParOf" srcId="{1733D350-CCB5-488B-AA88-3BEA0D536643}" destId="{A6FED3D2-D5CC-4116-BD0C-2F704A320291}" srcOrd="14" destOrd="0" presId="urn:microsoft.com/office/officeart/2005/8/layout/radial6"/>
    <dgm:cxn modelId="{5FE3A063-C81D-4E4C-A865-1A4D4866C9B7}" type="presParOf" srcId="{1733D350-CCB5-488B-AA88-3BEA0D536643}" destId="{2997B79F-093E-47A1-B262-1132D1E569AE}" srcOrd="15" destOrd="0" presId="urn:microsoft.com/office/officeart/2005/8/layout/radial6"/>
    <dgm:cxn modelId="{E2CBAE43-BDCC-46D7-B792-2349B9EBC0F4}" type="presParOf" srcId="{1733D350-CCB5-488B-AA88-3BEA0D536643}" destId="{16C7E773-7D2A-4BA3-87D7-00A59452F749}" srcOrd="16" destOrd="0" presId="urn:microsoft.com/office/officeart/2005/8/layout/radial6"/>
    <dgm:cxn modelId="{9FEC220C-25F8-4C44-BB0D-5BE4F9D9F1EB}" type="presParOf" srcId="{1733D350-CCB5-488B-AA88-3BEA0D536643}" destId="{32C5A4DD-9C65-4FD2-A093-B1BFB48F9255}" srcOrd="17" destOrd="0" presId="urn:microsoft.com/office/officeart/2005/8/layout/radial6"/>
    <dgm:cxn modelId="{FBEE9DBA-5C78-4F72-9388-18B1BC065BA6}" type="presParOf" srcId="{1733D350-CCB5-488B-AA88-3BEA0D536643}" destId="{71EF3C63-A130-4C8F-970A-29F87A7F7FFD}" srcOrd="18" destOrd="0" presId="urn:microsoft.com/office/officeart/2005/8/layout/radial6"/>
    <dgm:cxn modelId="{9CE29946-E7A2-47EB-A6A3-A4A9087283EC}" type="presParOf" srcId="{1733D350-CCB5-488B-AA88-3BEA0D536643}" destId="{14EC22E4-9E7D-436F-8D38-7036A68D7BFD}" srcOrd="19" destOrd="0" presId="urn:microsoft.com/office/officeart/2005/8/layout/radial6"/>
    <dgm:cxn modelId="{5FDCCB47-CA44-415C-B70F-87C968820585}" type="presParOf" srcId="{1733D350-CCB5-488B-AA88-3BEA0D536643}" destId="{B9FB5E77-CF30-48AC-8166-F9868EE8BE3F}" srcOrd="20" destOrd="0" presId="urn:microsoft.com/office/officeart/2005/8/layout/radial6"/>
    <dgm:cxn modelId="{B1385AEE-C1F7-4817-96C8-06B08B828560}" type="presParOf" srcId="{1733D350-CCB5-488B-AA88-3BEA0D536643}" destId="{C2CA6A7E-A24C-462E-A563-BBD248B60260}" srcOrd="21" destOrd="0" presId="urn:microsoft.com/office/officeart/2005/8/layout/radial6"/>
    <dgm:cxn modelId="{D06145D7-2160-4563-A4F0-894DF5C85607}" type="presParOf" srcId="{1733D350-CCB5-488B-AA88-3BEA0D536643}" destId="{C5A48A77-684C-4E1F-9467-A5361CD6F683}" srcOrd="22" destOrd="0" presId="urn:microsoft.com/office/officeart/2005/8/layout/radial6"/>
    <dgm:cxn modelId="{F739666D-64EB-4944-8DAC-3FCA94D3EF74}" type="presParOf" srcId="{1733D350-CCB5-488B-AA88-3BEA0D536643}" destId="{FAF50CA9-A30F-4748-8498-1B982994A1E6}" srcOrd="23" destOrd="0" presId="urn:microsoft.com/office/officeart/2005/8/layout/radial6"/>
    <dgm:cxn modelId="{E80ABD19-02A8-408B-AD60-18FB811ADBEB}" type="presParOf" srcId="{1733D350-CCB5-488B-AA88-3BEA0D536643}" destId="{41426EA2-9B36-43C9-829F-D1A2B9AD4673}" srcOrd="24" destOrd="0" presId="urn:microsoft.com/office/officeart/2005/8/layout/radial6"/>
    <dgm:cxn modelId="{EE9E9789-8801-4E1E-8162-EA80240385FE}" type="presParOf" srcId="{1733D350-CCB5-488B-AA88-3BEA0D536643}" destId="{1E7477AA-A9CB-405F-BC4C-244BDEE34B60}" srcOrd="25" destOrd="0" presId="urn:microsoft.com/office/officeart/2005/8/layout/radial6"/>
    <dgm:cxn modelId="{0E10DA41-1B1A-4E5D-94EC-06DA4DCEB1CF}" type="presParOf" srcId="{1733D350-CCB5-488B-AA88-3BEA0D536643}" destId="{95006954-BAF6-4511-B1B6-AB4F8779EFA3}" srcOrd="26" destOrd="0" presId="urn:microsoft.com/office/officeart/2005/8/layout/radial6"/>
    <dgm:cxn modelId="{3BD7274F-83BD-4256-9D1B-F664D49A9BCC}" type="presParOf" srcId="{1733D350-CCB5-488B-AA88-3BEA0D536643}" destId="{2381233C-4A2B-4E74-A14C-8FF7F5C5186D}" srcOrd="27" destOrd="0" presId="urn:microsoft.com/office/officeart/2005/8/layout/radial6"/>
    <dgm:cxn modelId="{35ECD163-EFDC-4AD5-92A8-A1EB53BD5675}" type="presParOf" srcId="{1733D350-CCB5-488B-AA88-3BEA0D536643}" destId="{35F27D40-9FA1-44CB-9B74-FF585EFDB6AE}" srcOrd="28" destOrd="0" presId="urn:microsoft.com/office/officeart/2005/8/layout/radial6"/>
    <dgm:cxn modelId="{B10C4B94-56C3-4203-AC96-C28BE7DCD838}" type="presParOf" srcId="{1733D350-CCB5-488B-AA88-3BEA0D536643}" destId="{BB3A8D2A-65FF-427C-80DB-370DFCD9CDAE}" srcOrd="29" destOrd="0" presId="urn:microsoft.com/office/officeart/2005/8/layout/radial6"/>
    <dgm:cxn modelId="{72016A9F-D163-4B97-8556-7894FEB1A6C0}" type="presParOf" srcId="{1733D350-CCB5-488B-AA88-3BEA0D536643}" destId="{1A8ADB74-473E-4298-95E2-F639F0172E6B}" srcOrd="30" destOrd="0" presId="urn:microsoft.com/office/officeart/2005/8/layout/radial6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4C9933-A68B-49CE-908E-548594FD2CB0}">
      <dsp:nvSpPr>
        <dsp:cNvPr id="0" name=""/>
        <dsp:cNvSpPr/>
      </dsp:nvSpPr>
      <dsp:spPr>
        <a:xfrm>
          <a:off x="1385022" y="-105552"/>
          <a:ext cx="4622321" cy="4622321"/>
        </a:xfrm>
        <a:prstGeom prst="circularArrow">
          <a:avLst>
            <a:gd name="adj1" fmla="val 4668"/>
            <a:gd name="adj2" fmla="val 272909"/>
            <a:gd name="adj3" fmla="val 12923334"/>
            <a:gd name="adj4" fmla="val 17968451"/>
            <a:gd name="adj5" fmla="val 4847"/>
          </a:avLst>
        </a:prstGeom>
        <a:solidFill>
          <a:schemeClr val="accent5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3560AA-9A1E-4074-81A6-7ADAA71D3271}">
      <dsp:nvSpPr>
        <dsp:cNvPr id="0" name=""/>
        <dsp:cNvSpPr/>
      </dsp:nvSpPr>
      <dsp:spPr>
        <a:xfrm>
          <a:off x="2193262" y="0"/>
          <a:ext cx="3005841" cy="1502920"/>
        </a:xfrm>
        <a:prstGeom prst="round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600" kern="1200" dirty="0">
              <a:solidFill>
                <a:schemeClr val="accent5"/>
              </a:solidFill>
              <a:latin typeface="Bookman Old Style" panose="02050604050505020204" pitchFamily="18" charset="0"/>
            </a:rPr>
            <a:t>Assess</a:t>
          </a:r>
        </a:p>
      </dsp:txBody>
      <dsp:txXfrm>
        <a:off x="2266629" y="73367"/>
        <a:ext cx="2859107" cy="1356186"/>
      </dsp:txXfrm>
    </dsp:sp>
    <dsp:sp modelId="{CAAF330F-4A09-484B-86B3-E55994643FCA}">
      <dsp:nvSpPr>
        <dsp:cNvPr id="0" name=""/>
        <dsp:cNvSpPr/>
      </dsp:nvSpPr>
      <dsp:spPr>
        <a:xfrm>
          <a:off x="3865211" y="1660807"/>
          <a:ext cx="3005841" cy="1502920"/>
        </a:xfrm>
        <a:prstGeom prst="roundRect">
          <a:avLst/>
        </a:prstGeom>
        <a:solidFill>
          <a:schemeClr val="tx1"/>
        </a:solidFill>
        <a:ln w="19050" cap="rnd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600" kern="1200" dirty="0">
              <a:solidFill>
                <a:schemeClr val="accent5"/>
              </a:solidFill>
              <a:latin typeface="Bookman Old Style" panose="02050604050505020204" pitchFamily="18" charset="0"/>
            </a:rPr>
            <a:t>Plan</a:t>
          </a:r>
        </a:p>
      </dsp:txBody>
      <dsp:txXfrm>
        <a:off x="3938578" y="1734174"/>
        <a:ext cx="2859107" cy="1356186"/>
      </dsp:txXfrm>
    </dsp:sp>
    <dsp:sp modelId="{56911141-03A1-4E1C-9DE1-8BF3DEFA108C}">
      <dsp:nvSpPr>
        <dsp:cNvPr id="0" name=""/>
        <dsp:cNvSpPr/>
      </dsp:nvSpPr>
      <dsp:spPr>
        <a:xfrm>
          <a:off x="2205491" y="3320528"/>
          <a:ext cx="3005841" cy="1502920"/>
        </a:xfrm>
        <a:prstGeom prst="roundRect">
          <a:avLst/>
        </a:prstGeom>
        <a:solidFill>
          <a:schemeClr val="tx2"/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600" kern="1200" dirty="0">
              <a:solidFill>
                <a:schemeClr val="accent5"/>
              </a:solidFill>
              <a:latin typeface="Bookman Old Style" panose="02050604050505020204" pitchFamily="18" charset="0"/>
            </a:rPr>
            <a:t>Do</a:t>
          </a:r>
        </a:p>
      </dsp:txBody>
      <dsp:txXfrm>
        <a:off x="2278858" y="3393895"/>
        <a:ext cx="2859107" cy="1356186"/>
      </dsp:txXfrm>
    </dsp:sp>
    <dsp:sp modelId="{B2689183-429D-4490-BD5E-BC22B0D0F8DD}">
      <dsp:nvSpPr>
        <dsp:cNvPr id="0" name=""/>
        <dsp:cNvSpPr/>
      </dsp:nvSpPr>
      <dsp:spPr>
        <a:xfrm>
          <a:off x="545770" y="1660807"/>
          <a:ext cx="3005841" cy="1502920"/>
        </a:xfrm>
        <a:prstGeom prst="roundRect">
          <a:avLst/>
        </a:prstGeom>
        <a:solidFill>
          <a:schemeClr val="bg2"/>
        </a:solidFill>
        <a:ln w="19050" cap="rnd" cmpd="sng" algn="ctr">
          <a:solidFill>
            <a:schemeClr val="bg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600" kern="1200" dirty="0">
              <a:solidFill>
                <a:schemeClr val="accent5"/>
              </a:solidFill>
              <a:latin typeface="Bookman Old Style" panose="02050604050505020204" pitchFamily="18" charset="0"/>
            </a:rPr>
            <a:t>Review</a:t>
          </a:r>
        </a:p>
      </dsp:txBody>
      <dsp:txXfrm>
        <a:off x="619137" y="1734174"/>
        <a:ext cx="2859107" cy="13561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4C6656-491D-4349-BC63-E55BF70FAAFB}">
      <dsp:nvSpPr>
        <dsp:cNvPr id="0" name=""/>
        <dsp:cNvSpPr/>
      </dsp:nvSpPr>
      <dsp:spPr>
        <a:xfrm>
          <a:off x="278976" y="1973176"/>
          <a:ext cx="865959" cy="4329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accent5"/>
              </a:solidFill>
              <a:latin typeface="Bookman Old Style" panose="02050604050505020204" pitchFamily="18" charset="0"/>
            </a:rPr>
            <a:t>Pastoral Support</a:t>
          </a:r>
        </a:p>
      </dsp:txBody>
      <dsp:txXfrm>
        <a:off x="291658" y="1985858"/>
        <a:ext cx="840595" cy="407615"/>
      </dsp:txXfrm>
    </dsp:sp>
    <dsp:sp modelId="{754A3AB4-6BE2-4AFD-BCD9-41CAA4D2595B}">
      <dsp:nvSpPr>
        <dsp:cNvPr id="0" name=""/>
        <dsp:cNvSpPr/>
      </dsp:nvSpPr>
      <dsp:spPr>
        <a:xfrm rot="17150073">
          <a:off x="683401" y="1571110"/>
          <a:ext cx="1269455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1269455" y="7913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286392" y="1547287"/>
        <a:ext cx="63472" cy="63472"/>
      </dsp:txXfrm>
    </dsp:sp>
    <dsp:sp modelId="{5F26DBA7-6190-42F3-885B-6F0047153037}">
      <dsp:nvSpPr>
        <dsp:cNvPr id="0" name=""/>
        <dsp:cNvSpPr/>
      </dsp:nvSpPr>
      <dsp:spPr>
        <a:xfrm>
          <a:off x="1491320" y="751892"/>
          <a:ext cx="1179991" cy="432979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rnd" cmpd="sng" algn="ctr">
          <a:solidFill>
            <a:schemeClr val="accent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Early Help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Assessment</a:t>
          </a:r>
        </a:p>
      </dsp:txBody>
      <dsp:txXfrm>
        <a:off x="1504002" y="764574"/>
        <a:ext cx="1154627" cy="407615"/>
      </dsp:txXfrm>
    </dsp:sp>
    <dsp:sp modelId="{E7A63234-BC68-4F77-AE9D-64F5531892BD}">
      <dsp:nvSpPr>
        <dsp:cNvPr id="0" name=""/>
        <dsp:cNvSpPr/>
      </dsp:nvSpPr>
      <dsp:spPr>
        <a:xfrm rot="17692822">
          <a:off x="2432853" y="587023"/>
          <a:ext cx="823302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823302" y="7913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823921" y="574354"/>
        <a:ext cx="41165" cy="41165"/>
      </dsp:txXfrm>
    </dsp:sp>
    <dsp:sp modelId="{DA769356-D766-4DD2-B667-B121105C41B1}">
      <dsp:nvSpPr>
        <dsp:cNvPr id="0" name=""/>
        <dsp:cNvSpPr/>
      </dsp:nvSpPr>
      <dsp:spPr>
        <a:xfrm>
          <a:off x="3017696" y="5001"/>
          <a:ext cx="865959" cy="4329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Protective Behaviours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(PB’s</a:t>
          </a:r>
          <a:r>
            <a:rPr lang="en-GB" sz="5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)</a:t>
          </a:r>
        </a:p>
      </dsp:txBody>
      <dsp:txXfrm>
        <a:off x="3030378" y="17683"/>
        <a:ext cx="840595" cy="407615"/>
      </dsp:txXfrm>
    </dsp:sp>
    <dsp:sp modelId="{650F414E-D366-498E-B3AA-13C36EACA214}">
      <dsp:nvSpPr>
        <dsp:cNvPr id="0" name=""/>
        <dsp:cNvSpPr/>
      </dsp:nvSpPr>
      <dsp:spPr>
        <a:xfrm rot="19457599">
          <a:off x="2631217" y="835986"/>
          <a:ext cx="426573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426573" y="7913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833839" y="833236"/>
        <a:ext cx="21328" cy="21328"/>
      </dsp:txXfrm>
    </dsp:sp>
    <dsp:sp modelId="{863C4477-9C9B-41DF-B489-F43FDF9DDF4D}">
      <dsp:nvSpPr>
        <dsp:cNvPr id="0" name=""/>
        <dsp:cNvSpPr/>
      </dsp:nvSpPr>
      <dsp:spPr>
        <a:xfrm>
          <a:off x="3017696" y="502928"/>
          <a:ext cx="865959" cy="4329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Special</a:t>
          </a:r>
          <a:r>
            <a:rPr lang="en-GB" sz="1000" b="1" kern="1200" baseline="0" dirty="0">
              <a:solidFill>
                <a:schemeClr val="tx1"/>
              </a:solidFill>
              <a:latin typeface="Bookman Old Style" panose="02050604050505020204" pitchFamily="18" charset="0"/>
            </a:rPr>
            <a:t> Play</a:t>
          </a:r>
          <a:endParaRPr lang="en-GB" sz="1000" b="1" kern="1200" dirty="0">
            <a:solidFill>
              <a:schemeClr val="tx1"/>
            </a:solidFill>
            <a:latin typeface="Bookman Old Style" panose="02050604050505020204" pitchFamily="18" charset="0"/>
          </a:endParaRPr>
        </a:p>
      </dsp:txBody>
      <dsp:txXfrm>
        <a:off x="3030378" y="515610"/>
        <a:ext cx="840595" cy="407615"/>
      </dsp:txXfrm>
    </dsp:sp>
    <dsp:sp modelId="{0133A973-1FD1-47B7-956E-2AA32B1B3AD7}">
      <dsp:nvSpPr>
        <dsp:cNvPr id="0" name=""/>
        <dsp:cNvSpPr/>
      </dsp:nvSpPr>
      <dsp:spPr>
        <a:xfrm rot="2142401">
          <a:off x="2631217" y="1084950"/>
          <a:ext cx="426573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426573" y="7913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833839" y="1082199"/>
        <a:ext cx="21328" cy="21328"/>
      </dsp:txXfrm>
    </dsp:sp>
    <dsp:sp modelId="{F06B7AE5-C6A7-4C16-881D-47ADFA7D4094}">
      <dsp:nvSpPr>
        <dsp:cNvPr id="0" name=""/>
        <dsp:cNvSpPr/>
      </dsp:nvSpPr>
      <dsp:spPr>
        <a:xfrm>
          <a:off x="3017696" y="1000855"/>
          <a:ext cx="865959" cy="432979"/>
        </a:xfrm>
        <a:prstGeom prst="roundRect">
          <a:avLst>
            <a:gd name="adj" fmla="val 10000"/>
          </a:avLst>
        </a:prstGeom>
        <a:solidFill>
          <a:schemeClr val="tx2"/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Drawing and </a:t>
          </a:r>
          <a:r>
            <a:rPr lang="en-GB" sz="12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talking</a:t>
          </a:r>
        </a:p>
      </dsp:txBody>
      <dsp:txXfrm>
        <a:off x="3030378" y="1013537"/>
        <a:ext cx="840595" cy="407615"/>
      </dsp:txXfrm>
    </dsp:sp>
    <dsp:sp modelId="{18BBFA01-0937-42EA-BF36-C33423C14031}">
      <dsp:nvSpPr>
        <dsp:cNvPr id="0" name=""/>
        <dsp:cNvSpPr/>
      </dsp:nvSpPr>
      <dsp:spPr>
        <a:xfrm rot="3907178">
          <a:off x="2432853" y="1333913"/>
          <a:ext cx="823302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823302" y="7913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823921" y="1321244"/>
        <a:ext cx="41165" cy="41165"/>
      </dsp:txXfrm>
    </dsp:sp>
    <dsp:sp modelId="{8FE49F11-5513-46EF-BB00-7F0BF3A608D4}">
      <dsp:nvSpPr>
        <dsp:cNvPr id="0" name=""/>
        <dsp:cNvSpPr/>
      </dsp:nvSpPr>
      <dsp:spPr>
        <a:xfrm>
          <a:off x="3017696" y="1498782"/>
          <a:ext cx="865959" cy="4329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Bereavement support</a:t>
          </a:r>
        </a:p>
      </dsp:txBody>
      <dsp:txXfrm>
        <a:off x="3030378" y="1511464"/>
        <a:ext cx="840595" cy="407615"/>
      </dsp:txXfrm>
    </dsp:sp>
    <dsp:sp modelId="{95E73F6C-17FD-4E59-B136-54EE7DB7BA51}">
      <dsp:nvSpPr>
        <dsp:cNvPr id="0" name=""/>
        <dsp:cNvSpPr/>
      </dsp:nvSpPr>
      <dsp:spPr>
        <a:xfrm rot="4483507">
          <a:off x="660729" y="2815928"/>
          <a:ext cx="1314798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1314798" y="7913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285258" y="2790971"/>
        <a:ext cx="65739" cy="65739"/>
      </dsp:txXfrm>
    </dsp:sp>
    <dsp:sp modelId="{F9BF2647-797B-4710-9917-C2257ACF0011}">
      <dsp:nvSpPr>
        <dsp:cNvPr id="0" name=""/>
        <dsp:cNvSpPr/>
      </dsp:nvSpPr>
      <dsp:spPr>
        <a:xfrm>
          <a:off x="1491320" y="3288594"/>
          <a:ext cx="1200532" cy="33884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Attendance</a:t>
          </a:r>
        </a:p>
      </dsp:txBody>
      <dsp:txXfrm>
        <a:off x="1501244" y="3298518"/>
        <a:ext cx="1180684" cy="318997"/>
      </dsp:txXfrm>
    </dsp:sp>
    <dsp:sp modelId="{C43B110F-0B98-41A2-A1D2-83E35587B630}">
      <dsp:nvSpPr>
        <dsp:cNvPr id="0" name=""/>
        <dsp:cNvSpPr/>
      </dsp:nvSpPr>
      <dsp:spPr>
        <a:xfrm rot="17132988">
          <a:off x="2218989" y="2827694"/>
          <a:ext cx="1292111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1292111" y="7913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832742" y="2803305"/>
        <a:ext cx="64605" cy="64605"/>
      </dsp:txXfrm>
    </dsp:sp>
    <dsp:sp modelId="{244F878A-BAF6-4ED8-B25E-AA239782CE73}">
      <dsp:nvSpPr>
        <dsp:cNvPr id="0" name=""/>
        <dsp:cNvSpPr/>
      </dsp:nvSpPr>
      <dsp:spPr>
        <a:xfrm>
          <a:off x="3038236" y="1996709"/>
          <a:ext cx="865959" cy="4329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Relaxation</a:t>
          </a:r>
        </a:p>
      </dsp:txBody>
      <dsp:txXfrm>
        <a:off x="3050918" y="2009391"/>
        <a:ext cx="840595" cy="407615"/>
      </dsp:txXfrm>
    </dsp:sp>
    <dsp:sp modelId="{5BC0A117-29E5-4D59-B54F-A20D964BA790}">
      <dsp:nvSpPr>
        <dsp:cNvPr id="0" name=""/>
        <dsp:cNvSpPr/>
      </dsp:nvSpPr>
      <dsp:spPr>
        <a:xfrm rot="17692822">
          <a:off x="2453393" y="3076658"/>
          <a:ext cx="823302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823302" y="7913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844462" y="3063989"/>
        <a:ext cx="41165" cy="41165"/>
      </dsp:txXfrm>
    </dsp:sp>
    <dsp:sp modelId="{6A7ED21A-D69A-480C-A499-EBD9B28A4BFA}">
      <dsp:nvSpPr>
        <dsp:cNvPr id="0" name=""/>
        <dsp:cNvSpPr/>
      </dsp:nvSpPr>
      <dsp:spPr>
        <a:xfrm>
          <a:off x="3038236" y="2494636"/>
          <a:ext cx="865959" cy="4329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Peer 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Massage</a:t>
          </a:r>
        </a:p>
      </dsp:txBody>
      <dsp:txXfrm>
        <a:off x="3050918" y="2507318"/>
        <a:ext cx="840595" cy="407615"/>
      </dsp:txXfrm>
    </dsp:sp>
    <dsp:sp modelId="{0913D6F7-10C7-4C33-B98D-11E91CC70735}">
      <dsp:nvSpPr>
        <dsp:cNvPr id="0" name=""/>
        <dsp:cNvSpPr/>
      </dsp:nvSpPr>
      <dsp:spPr>
        <a:xfrm rot="19457599">
          <a:off x="2651758" y="3325621"/>
          <a:ext cx="426573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426573" y="7913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854380" y="3322870"/>
        <a:ext cx="21328" cy="21328"/>
      </dsp:txXfrm>
    </dsp:sp>
    <dsp:sp modelId="{781633A6-1248-4D24-BAD5-C3CF4384E2D2}">
      <dsp:nvSpPr>
        <dsp:cNvPr id="0" name=""/>
        <dsp:cNvSpPr/>
      </dsp:nvSpPr>
      <dsp:spPr>
        <a:xfrm>
          <a:off x="3038236" y="2992563"/>
          <a:ext cx="936518" cy="4329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Anger Management</a:t>
          </a:r>
        </a:p>
      </dsp:txBody>
      <dsp:txXfrm>
        <a:off x="3050918" y="3005245"/>
        <a:ext cx="911154" cy="407615"/>
      </dsp:txXfrm>
    </dsp:sp>
    <dsp:sp modelId="{9FC52554-C907-4E56-9F99-89EBB96319A8}">
      <dsp:nvSpPr>
        <dsp:cNvPr id="0" name=""/>
        <dsp:cNvSpPr/>
      </dsp:nvSpPr>
      <dsp:spPr>
        <a:xfrm rot="1709680">
          <a:off x="2666467" y="3550076"/>
          <a:ext cx="419105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419105" y="7913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865543" y="3547512"/>
        <a:ext cx="20955" cy="20955"/>
      </dsp:txXfrm>
    </dsp:sp>
    <dsp:sp modelId="{DF289CDD-29A6-40F0-A5BE-152DE98E12BC}">
      <dsp:nvSpPr>
        <dsp:cNvPr id="0" name=""/>
        <dsp:cNvSpPr/>
      </dsp:nvSpPr>
      <dsp:spPr>
        <a:xfrm>
          <a:off x="3060188" y="3441472"/>
          <a:ext cx="865959" cy="4329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Counselling</a:t>
          </a:r>
        </a:p>
      </dsp:txBody>
      <dsp:txXfrm>
        <a:off x="3072870" y="3454154"/>
        <a:ext cx="840595" cy="407615"/>
      </dsp:txXfrm>
    </dsp:sp>
    <dsp:sp modelId="{E8BDF886-DA39-4E8F-A6E1-60A03DAD0A05}">
      <dsp:nvSpPr>
        <dsp:cNvPr id="0" name=""/>
        <dsp:cNvSpPr/>
      </dsp:nvSpPr>
      <dsp:spPr>
        <a:xfrm rot="3907178">
          <a:off x="2453393" y="3823548"/>
          <a:ext cx="823302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823302" y="7913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44462" y="3810879"/>
        <a:ext cx="41165" cy="41165"/>
      </dsp:txXfrm>
    </dsp:sp>
    <dsp:sp modelId="{BD53A4E0-EF32-4CBA-94E7-3395CFFE26B5}">
      <dsp:nvSpPr>
        <dsp:cNvPr id="0" name=""/>
        <dsp:cNvSpPr/>
      </dsp:nvSpPr>
      <dsp:spPr>
        <a:xfrm>
          <a:off x="3038236" y="3988417"/>
          <a:ext cx="865959" cy="4329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Lego Therapy</a:t>
          </a:r>
        </a:p>
      </dsp:txBody>
      <dsp:txXfrm>
        <a:off x="3050918" y="4001099"/>
        <a:ext cx="840595" cy="407615"/>
      </dsp:txXfrm>
    </dsp:sp>
    <dsp:sp modelId="{628D0355-061F-4DBA-8FB0-48C188A7E68A}">
      <dsp:nvSpPr>
        <dsp:cNvPr id="0" name=""/>
        <dsp:cNvSpPr/>
      </dsp:nvSpPr>
      <dsp:spPr>
        <a:xfrm rot="4470566">
          <a:off x="2216579" y="4075013"/>
          <a:ext cx="1296930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1296930" y="7913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32621" y="4050503"/>
        <a:ext cx="64846" cy="64846"/>
      </dsp:txXfrm>
    </dsp:sp>
    <dsp:sp modelId="{09CCFEF5-3CEE-404A-84DD-6038CCE8FA6D}">
      <dsp:nvSpPr>
        <dsp:cNvPr id="0" name=""/>
        <dsp:cNvSpPr/>
      </dsp:nvSpPr>
      <dsp:spPr>
        <a:xfrm>
          <a:off x="3038236" y="4491346"/>
          <a:ext cx="865959" cy="4329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Sand </a:t>
          </a:r>
          <a:r>
            <a:rPr lang="en-GB" sz="1000" b="1" kern="1200" dirty="0" err="1">
              <a:solidFill>
                <a:schemeClr val="tx1"/>
              </a:solidFill>
              <a:latin typeface="Bookman Old Style" panose="02050604050505020204" pitchFamily="18" charset="0"/>
            </a:rPr>
            <a:t>Therplay</a:t>
          </a:r>
          <a:endParaRPr lang="en-GB" sz="1000" b="1" kern="1200" dirty="0">
            <a:solidFill>
              <a:schemeClr val="tx1"/>
            </a:solidFill>
            <a:latin typeface="Bookman Old Style" panose="02050604050505020204" pitchFamily="18" charset="0"/>
          </a:endParaRPr>
        </a:p>
      </dsp:txBody>
      <dsp:txXfrm>
        <a:off x="3050918" y="4504028"/>
        <a:ext cx="840595" cy="4076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274C99-3466-4E4E-91F5-86BEA601414C}">
      <dsp:nvSpPr>
        <dsp:cNvPr id="0" name=""/>
        <dsp:cNvSpPr/>
      </dsp:nvSpPr>
      <dsp:spPr>
        <a:xfrm>
          <a:off x="3070" y="1932720"/>
          <a:ext cx="1160813" cy="6572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accent5"/>
              </a:solidFill>
              <a:latin typeface="Bookman Old Style" panose="02050604050505020204" pitchFamily="18" charset="0"/>
            </a:rPr>
            <a:t>Behaviour Support</a:t>
          </a:r>
        </a:p>
      </dsp:txBody>
      <dsp:txXfrm>
        <a:off x="22320" y="1951970"/>
        <a:ext cx="1122313" cy="618760"/>
      </dsp:txXfrm>
    </dsp:sp>
    <dsp:sp modelId="{2D0F056D-3514-4AA9-A6F9-3EA5CBD55ECD}">
      <dsp:nvSpPr>
        <dsp:cNvPr id="0" name=""/>
        <dsp:cNvSpPr/>
      </dsp:nvSpPr>
      <dsp:spPr>
        <a:xfrm rot="16920588">
          <a:off x="616778" y="1579774"/>
          <a:ext cx="1381717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1381717" y="5839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273094" y="1551070"/>
        <a:ext cx="69085" cy="69085"/>
      </dsp:txXfrm>
    </dsp:sp>
    <dsp:sp modelId="{4F20F416-F420-438C-84BA-4F9A76CD3C6A}">
      <dsp:nvSpPr>
        <dsp:cNvPr id="0" name=""/>
        <dsp:cNvSpPr/>
      </dsp:nvSpPr>
      <dsp:spPr>
        <a:xfrm>
          <a:off x="1451390" y="480537"/>
          <a:ext cx="1429862" cy="85867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Action &amp; Impact Plans</a:t>
          </a:r>
        </a:p>
      </dsp:txBody>
      <dsp:txXfrm>
        <a:off x="1476540" y="505687"/>
        <a:ext cx="1379562" cy="808377"/>
      </dsp:txXfrm>
    </dsp:sp>
    <dsp:sp modelId="{55DC700D-6E7F-4E95-9562-E4101D43050A}">
      <dsp:nvSpPr>
        <dsp:cNvPr id="0" name=""/>
        <dsp:cNvSpPr/>
      </dsp:nvSpPr>
      <dsp:spPr>
        <a:xfrm rot="17692822">
          <a:off x="2683326" y="594069"/>
          <a:ext cx="683359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683359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007922" y="582824"/>
        <a:ext cx="34167" cy="34167"/>
      </dsp:txXfrm>
    </dsp:sp>
    <dsp:sp modelId="{1356D4CF-FFD2-458D-BA2C-E9D0D5E5AF23}">
      <dsp:nvSpPr>
        <dsp:cNvPr id="0" name=""/>
        <dsp:cNvSpPr/>
      </dsp:nvSpPr>
      <dsp:spPr>
        <a:xfrm>
          <a:off x="3168759" y="110249"/>
          <a:ext cx="718765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KS2 SEMH</a:t>
          </a:r>
        </a:p>
      </dsp:txBody>
      <dsp:txXfrm>
        <a:off x="3179285" y="120775"/>
        <a:ext cx="697713" cy="338330"/>
      </dsp:txXfrm>
    </dsp:sp>
    <dsp:sp modelId="{80CB44BC-68A9-425C-B723-32876BD35080}">
      <dsp:nvSpPr>
        <dsp:cNvPr id="0" name=""/>
        <dsp:cNvSpPr/>
      </dsp:nvSpPr>
      <dsp:spPr>
        <a:xfrm rot="19457599">
          <a:off x="2847973" y="800714"/>
          <a:ext cx="354065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354065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016154" y="797702"/>
        <a:ext cx="17703" cy="17703"/>
      </dsp:txXfrm>
    </dsp:sp>
    <dsp:sp modelId="{A495237C-9B39-497E-95C7-320F6A975B8E}">
      <dsp:nvSpPr>
        <dsp:cNvPr id="0" name=""/>
        <dsp:cNvSpPr/>
      </dsp:nvSpPr>
      <dsp:spPr>
        <a:xfrm>
          <a:off x="3168759" y="523539"/>
          <a:ext cx="718765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Stop Think Do</a:t>
          </a:r>
        </a:p>
      </dsp:txBody>
      <dsp:txXfrm>
        <a:off x="3179285" y="534065"/>
        <a:ext cx="697713" cy="338330"/>
      </dsp:txXfrm>
    </dsp:sp>
    <dsp:sp modelId="{B00BBDCB-1F6C-4B94-8FA0-6AF04B39EEB1}">
      <dsp:nvSpPr>
        <dsp:cNvPr id="0" name=""/>
        <dsp:cNvSpPr/>
      </dsp:nvSpPr>
      <dsp:spPr>
        <a:xfrm rot="2142401">
          <a:off x="2847973" y="1007359"/>
          <a:ext cx="354065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354065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016154" y="1004347"/>
        <a:ext cx="17703" cy="17703"/>
      </dsp:txXfrm>
    </dsp:sp>
    <dsp:sp modelId="{09BD5994-3F57-4E6C-9DDD-DD1221AB9468}">
      <dsp:nvSpPr>
        <dsp:cNvPr id="0" name=""/>
        <dsp:cNvSpPr/>
      </dsp:nvSpPr>
      <dsp:spPr>
        <a:xfrm>
          <a:off x="3168759" y="936829"/>
          <a:ext cx="718765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Anti-bullyin</a:t>
          </a:r>
          <a:r>
            <a:rPr lang="en-GB" sz="1200" kern="1200" dirty="0">
              <a:solidFill>
                <a:schemeClr val="tx1"/>
              </a:solidFill>
              <a:latin typeface="Bookman Old Style" panose="02050604050505020204" pitchFamily="18" charset="0"/>
            </a:rPr>
            <a:t>g</a:t>
          </a:r>
        </a:p>
      </dsp:txBody>
      <dsp:txXfrm>
        <a:off x="3179285" y="947355"/>
        <a:ext cx="697713" cy="338330"/>
      </dsp:txXfrm>
    </dsp:sp>
    <dsp:sp modelId="{69E9B4EE-9481-4BA4-978D-E011B55269BF}">
      <dsp:nvSpPr>
        <dsp:cNvPr id="0" name=""/>
        <dsp:cNvSpPr/>
      </dsp:nvSpPr>
      <dsp:spPr>
        <a:xfrm rot="3907178">
          <a:off x="2683326" y="1214004"/>
          <a:ext cx="683359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683359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007922" y="1202759"/>
        <a:ext cx="34167" cy="34167"/>
      </dsp:txXfrm>
    </dsp:sp>
    <dsp:sp modelId="{56267C60-9423-4B87-9A46-8E9327B241C0}">
      <dsp:nvSpPr>
        <dsp:cNvPr id="0" name=""/>
        <dsp:cNvSpPr/>
      </dsp:nvSpPr>
      <dsp:spPr>
        <a:xfrm>
          <a:off x="3168759" y="1350120"/>
          <a:ext cx="718765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Sensory Circuits</a:t>
          </a:r>
        </a:p>
      </dsp:txBody>
      <dsp:txXfrm>
        <a:off x="3179285" y="1360646"/>
        <a:ext cx="697713" cy="338330"/>
      </dsp:txXfrm>
    </dsp:sp>
    <dsp:sp modelId="{D3A64262-A807-47A0-95B7-498471E0EF4B}">
      <dsp:nvSpPr>
        <dsp:cNvPr id="0" name=""/>
        <dsp:cNvSpPr/>
      </dsp:nvSpPr>
      <dsp:spPr>
        <a:xfrm rot="4670736">
          <a:off x="624876" y="2922967"/>
          <a:ext cx="1365522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1365522" y="5839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273499" y="2894668"/>
        <a:ext cx="68276" cy="68276"/>
      </dsp:txXfrm>
    </dsp:sp>
    <dsp:sp modelId="{12DB859D-2FBA-4AF3-928D-ED1FAE817FBB}">
      <dsp:nvSpPr>
        <dsp:cNvPr id="0" name=""/>
        <dsp:cNvSpPr/>
      </dsp:nvSpPr>
      <dsp:spPr>
        <a:xfrm>
          <a:off x="1451390" y="3150362"/>
          <a:ext cx="1605348" cy="89180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Behaviour Support Plans</a:t>
          </a:r>
        </a:p>
      </dsp:txBody>
      <dsp:txXfrm>
        <a:off x="1477510" y="3176482"/>
        <a:ext cx="1553108" cy="839561"/>
      </dsp:txXfrm>
    </dsp:sp>
    <dsp:sp modelId="{CEE54334-9AA8-4D32-90C6-6A1DCEAAD5A8}">
      <dsp:nvSpPr>
        <dsp:cNvPr id="0" name=""/>
        <dsp:cNvSpPr/>
      </dsp:nvSpPr>
      <dsp:spPr>
        <a:xfrm rot="16754272">
          <a:off x="2353808" y="2763929"/>
          <a:ext cx="1674708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1674708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00" kern="1200"/>
        </a:p>
      </dsp:txBody>
      <dsp:txXfrm>
        <a:off x="3149295" y="2727901"/>
        <a:ext cx="83735" cy="83735"/>
      </dsp:txXfrm>
    </dsp:sp>
    <dsp:sp modelId="{3EA4A294-023C-47F4-841E-BEEDE5110FF9}">
      <dsp:nvSpPr>
        <dsp:cNvPr id="0" name=""/>
        <dsp:cNvSpPr/>
      </dsp:nvSpPr>
      <dsp:spPr>
        <a:xfrm>
          <a:off x="3325586" y="1763583"/>
          <a:ext cx="1307506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Reward time</a:t>
          </a:r>
        </a:p>
      </dsp:txBody>
      <dsp:txXfrm>
        <a:off x="3336112" y="1774109"/>
        <a:ext cx="1286454" cy="338330"/>
      </dsp:txXfrm>
    </dsp:sp>
    <dsp:sp modelId="{56C222C3-F262-4430-AF55-98323B5A47D2}">
      <dsp:nvSpPr>
        <dsp:cNvPr id="0" name=""/>
        <dsp:cNvSpPr/>
      </dsp:nvSpPr>
      <dsp:spPr>
        <a:xfrm rot="16983315">
          <a:off x="2564108" y="2970488"/>
          <a:ext cx="1272768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1272768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168673" y="2944508"/>
        <a:ext cx="63638" cy="63638"/>
      </dsp:txXfrm>
    </dsp:sp>
    <dsp:sp modelId="{CF11E9E8-F574-4DAC-A8AD-01885C3813D0}">
      <dsp:nvSpPr>
        <dsp:cNvPr id="0" name=""/>
        <dsp:cNvSpPr/>
      </dsp:nvSpPr>
      <dsp:spPr>
        <a:xfrm>
          <a:off x="3344245" y="2176700"/>
          <a:ext cx="1229132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Meet and Greet breakfast</a:t>
          </a:r>
        </a:p>
      </dsp:txBody>
      <dsp:txXfrm>
        <a:off x="3354771" y="2187226"/>
        <a:ext cx="1208080" cy="338330"/>
      </dsp:txXfrm>
    </dsp:sp>
    <dsp:sp modelId="{45890369-5483-4234-9CF4-1721E54D13C8}">
      <dsp:nvSpPr>
        <dsp:cNvPr id="0" name=""/>
        <dsp:cNvSpPr/>
      </dsp:nvSpPr>
      <dsp:spPr>
        <a:xfrm rot="17350740">
          <a:off x="2762915" y="3177133"/>
          <a:ext cx="875154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875154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178613" y="3161093"/>
        <a:ext cx="43757" cy="43757"/>
      </dsp:txXfrm>
    </dsp:sp>
    <dsp:sp modelId="{0CC4471F-E630-447E-92D2-90F2A050086C}">
      <dsp:nvSpPr>
        <dsp:cNvPr id="0" name=""/>
        <dsp:cNvSpPr/>
      </dsp:nvSpPr>
      <dsp:spPr>
        <a:xfrm>
          <a:off x="3344245" y="2589991"/>
          <a:ext cx="1199181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Social</a:t>
          </a:r>
          <a:r>
            <a:rPr lang="en-GB" sz="1000" b="1" kern="1200" baseline="0" dirty="0">
              <a:solidFill>
                <a:schemeClr val="tx1"/>
              </a:solidFill>
              <a:latin typeface="Bookman Old Style" panose="02050604050505020204" pitchFamily="18" charset="0"/>
            </a:rPr>
            <a:t> Skills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baseline="0" dirty="0">
              <a:solidFill>
                <a:schemeClr val="tx1"/>
              </a:solidFill>
              <a:latin typeface="Bookman Old Style" panose="02050604050505020204" pitchFamily="18" charset="0"/>
            </a:rPr>
            <a:t>Groups</a:t>
          </a:r>
          <a:endParaRPr lang="en-GB" sz="1000" b="1" kern="1200" dirty="0">
            <a:solidFill>
              <a:schemeClr val="tx1"/>
            </a:solidFill>
            <a:latin typeface="Bookman Old Style" panose="02050604050505020204" pitchFamily="18" charset="0"/>
          </a:endParaRPr>
        </a:p>
      </dsp:txBody>
      <dsp:txXfrm>
        <a:off x="3354771" y="2600517"/>
        <a:ext cx="1178129" cy="338330"/>
      </dsp:txXfrm>
    </dsp:sp>
    <dsp:sp modelId="{50F249D6-06A3-4653-B795-DEA847F0BF56}">
      <dsp:nvSpPr>
        <dsp:cNvPr id="0" name=""/>
        <dsp:cNvSpPr/>
      </dsp:nvSpPr>
      <dsp:spPr>
        <a:xfrm rot="18289469">
          <a:off x="2948764" y="3383778"/>
          <a:ext cx="503456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503456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87906" y="3377031"/>
        <a:ext cx="25172" cy="25172"/>
      </dsp:txXfrm>
    </dsp:sp>
    <dsp:sp modelId="{A57AEA05-A216-4415-97D2-F1F12EF176C0}">
      <dsp:nvSpPr>
        <dsp:cNvPr id="0" name=""/>
        <dsp:cNvSpPr/>
      </dsp:nvSpPr>
      <dsp:spPr>
        <a:xfrm flipH="1">
          <a:off x="3344245" y="3003281"/>
          <a:ext cx="1239798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Red Beast Programme</a:t>
          </a:r>
        </a:p>
      </dsp:txBody>
      <dsp:txXfrm>
        <a:off x="3354771" y="3013807"/>
        <a:ext cx="1218746" cy="338330"/>
      </dsp:txXfrm>
    </dsp:sp>
    <dsp:sp modelId="{88D5AF34-A88D-496B-A5C1-E2D98F8A9008}">
      <dsp:nvSpPr>
        <dsp:cNvPr id="0" name=""/>
        <dsp:cNvSpPr/>
      </dsp:nvSpPr>
      <dsp:spPr>
        <a:xfrm>
          <a:off x="3056739" y="3590424"/>
          <a:ext cx="287506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287506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193305" y="3589075"/>
        <a:ext cx="14375" cy="14375"/>
      </dsp:txXfrm>
    </dsp:sp>
    <dsp:sp modelId="{57883862-E005-4C61-A4C5-278D1AD7FEEC}">
      <dsp:nvSpPr>
        <dsp:cNvPr id="0" name=""/>
        <dsp:cNvSpPr/>
      </dsp:nvSpPr>
      <dsp:spPr>
        <a:xfrm>
          <a:off x="3344245" y="3416571"/>
          <a:ext cx="1338255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1:1 Nurture time</a:t>
          </a:r>
        </a:p>
      </dsp:txBody>
      <dsp:txXfrm>
        <a:off x="3354771" y="3427097"/>
        <a:ext cx="1317203" cy="338330"/>
      </dsp:txXfrm>
    </dsp:sp>
    <dsp:sp modelId="{9E523E4D-4561-47C3-8AF6-B27A521B580A}">
      <dsp:nvSpPr>
        <dsp:cNvPr id="0" name=""/>
        <dsp:cNvSpPr/>
      </dsp:nvSpPr>
      <dsp:spPr>
        <a:xfrm rot="3310531">
          <a:off x="2948764" y="3797069"/>
          <a:ext cx="503456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503456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187906" y="3790321"/>
        <a:ext cx="25172" cy="25172"/>
      </dsp:txXfrm>
    </dsp:sp>
    <dsp:sp modelId="{D7431B02-65AB-40AA-8EE3-58F2AF09CA67}">
      <dsp:nvSpPr>
        <dsp:cNvPr id="0" name=""/>
        <dsp:cNvSpPr/>
      </dsp:nvSpPr>
      <dsp:spPr>
        <a:xfrm>
          <a:off x="3344245" y="3829861"/>
          <a:ext cx="1267492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Zones of Regulation</a:t>
          </a:r>
        </a:p>
      </dsp:txBody>
      <dsp:txXfrm>
        <a:off x="3354771" y="3840387"/>
        <a:ext cx="1246440" cy="338330"/>
      </dsp:txXfrm>
    </dsp:sp>
    <dsp:sp modelId="{59D855D5-368A-4B3A-9A08-5D7FA2728AED}">
      <dsp:nvSpPr>
        <dsp:cNvPr id="0" name=""/>
        <dsp:cNvSpPr/>
      </dsp:nvSpPr>
      <dsp:spPr>
        <a:xfrm rot="4249260">
          <a:off x="2762915" y="4003714"/>
          <a:ext cx="875154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875154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178613" y="3987674"/>
        <a:ext cx="43757" cy="43757"/>
      </dsp:txXfrm>
    </dsp:sp>
    <dsp:sp modelId="{1B4FBB6F-AE4F-4498-9468-BF2EA60B0994}">
      <dsp:nvSpPr>
        <dsp:cNvPr id="0" name=""/>
        <dsp:cNvSpPr/>
      </dsp:nvSpPr>
      <dsp:spPr>
        <a:xfrm>
          <a:off x="3344245" y="4243152"/>
          <a:ext cx="1323571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Containment based intervention</a:t>
          </a:r>
        </a:p>
      </dsp:txBody>
      <dsp:txXfrm>
        <a:off x="3354771" y="4253678"/>
        <a:ext cx="1302519" cy="338330"/>
      </dsp:txXfrm>
    </dsp:sp>
    <dsp:sp modelId="{A40AA32A-2BA6-4C08-9E5B-216B643E0E39}">
      <dsp:nvSpPr>
        <dsp:cNvPr id="0" name=""/>
        <dsp:cNvSpPr/>
      </dsp:nvSpPr>
      <dsp:spPr>
        <a:xfrm rot="4616685">
          <a:off x="2564108" y="4210359"/>
          <a:ext cx="1272768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1272768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68673" y="4184379"/>
        <a:ext cx="63638" cy="63638"/>
      </dsp:txXfrm>
    </dsp:sp>
    <dsp:sp modelId="{A63DA0EB-35CC-418B-9BB4-82B3B1D295AD}">
      <dsp:nvSpPr>
        <dsp:cNvPr id="0" name=""/>
        <dsp:cNvSpPr/>
      </dsp:nvSpPr>
      <dsp:spPr>
        <a:xfrm>
          <a:off x="3344245" y="4656442"/>
          <a:ext cx="1167843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Lego Therapy</a:t>
          </a:r>
        </a:p>
      </dsp:txBody>
      <dsp:txXfrm>
        <a:off x="3354771" y="4666968"/>
        <a:ext cx="1146791" cy="338330"/>
      </dsp:txXfrm>
    </dsp:sp>
    <dsp:sp modelId="{58AD1688-A1AA-441D-A996-E75402B545CA}">
      <dsp:nvSpPr>
        <dsp:cNvPr id="0" name=""/>
        <dsp:cNvSpPr/>
      </dsp:nvSpPr>
      <dsp:spPr>
        <a:xfrm rot="4808052">
          <a:off x="2361504" y="4417004"/>
          <a:ext cx="1677975" cy="11678"/>
        </a:xfrm>
        <a:custGeom>
          <a:avLst/>
          <a:gdLst/>
          <a:ahLst/>
          <a:cxnLst/>
          <a:rect l="0" t="0" r="0" b="0"/>
          <a:pathLst>
            <a:path>
              <a:moveTo>
                <a:pt x="0" y="5839"/>
              </a:moveTo>
              <a:lnTo>
                <a:pt x="1677975" y="58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3158543" y="4380894"/>
        <a:ext cx="83898" cy="83898"/>
      </dsp:txXfrm>
    </dsp:sp>
    <dsp:sp modelId="{5BB69EF3-46B5-4BB7-92F4-162280DB5D87}">
      <dsp:nvSpPr>
        <dsp:cNvPr id="0" name=""/>
        <dsp:cNvSpPr/>
      </dsp:nvSpPr>
      <dsp:spPr>
        <a:xfrm>
          <a:off x="3344245" y="5069732"/>
          <a:ext cx="1254375" cy="359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tx1"/>
              </a:solidFill>
              <a:latin typeface="Bookman Old Style" panose="02050604050505020204" pitchFamily="18" charset="0"/>
            </a:rPr>
            <a:t>Sand Therapy</a:t>
          </a:r>
        </a:p>
      </dsp:txBody>
      <dsp:txXfrm>
        <a:off x="3354771" y="5080258"/>
        <a:ext cx="1233323" cy="3383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8ADB74-473E-4298-95E2-F639F0172E6B}">
      <dsp:nvSpPr>
        <dsp:cNvPr id="0" name=""/>
        <dsp:cNvSpPr/>
      </dsp:nvSpPr>
      <dsp:spPr>
        <a:xfrm>
          <a:off x="1812301" y="381067"/>
          <a:ext cx="4724928" cy="4724928"/>
        </a:xfrm>
        <a:prstGeom prst="blockArc">
          <a:avLst>
            <a:gd name="adj1" fmla="val 14040000"/>
            <a:gd name="adj2" fmla="val 16200000"/>
            <a:gd name="adj3" fmla="val 27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81233C-4A2B-4E74-A14C-8FF7F5C5186D}">
      <dsp:nvSpPr>
        <dsp:cNvPr id="0" name=""/>
        <dsp:cNvSpPr/>
      </dsp:nvSpPr>
      <dsp:spPr>
        <a:xfrm>
          <a:off x="1812301" y="381067"/>
          <a:ext cx="4724928" cy="4724928"/>
        </a:xfrm>
        <a:prstGeom prst="blockArc">
          <a:avLst>
            <a:gd name="adj1" fmla="val 11880000"/>
            <a:gd name="adj2" fmla="val 14040000"/>
            <a:gd name="adj3" fmla="val 27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426EA2-9B36-43C9-829F-D1A2B9AD4673}">
      <dsp:nvSpPr>
        <dsp:cNvPr id="0" name=""/>
        <dsp:cNvSpPr/>
      </dsp:nvSpPr>
      <dsp:spPr>
        <a:xfrm>
          <a:off x="1796080" y="429199"/>
          <a:ext cx="4724928" cy="4724928"/>
        </a:xfrm>
        <a:prstGeom prst="blockArc">
          <a:avLst>
            <a:gd name="adj1" fmla="val 9796305"/>
            <a:gd name="adj2" fmla="val 11954946"/>
            <a:gd name="adj3" fmla="val 27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CA6A7E-A24C-462E-A563-BBD248B60260}">
      <dsp:nvSpPr>
        <dsp:cNvPr id="0" name=""/>
        <dsp:cNvSpPr/>
      </dsp:nvSpPr>
      <dsp:spPr>
        <a:xfrm>
          <a:off x="1771416" y="352029"/>
          <a:ext cx="4724928" cy="4724928"/>
        </a:xfrm>
        <a:prstGeom prst="blockArc">
          <a:avLst>
            <a:gd name="adj1" fmla="val 7486004"/>
            <a:gd name="adj2" fmla="val 9676759"/>
            <a:gd name="adj3" fmla="val 27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EF3C63-A130-4C8F-970A-29F87A7F7FFD}">
      <dsp:nvSpPr>
        <dsp:cNvPr id="0" name=""/>
        <dsp:cNvSpPr/>
      </dsp:nvSpPr>
      <dsp:spPr>
        <a:xfrm>
          <a:off x="1555329" y="218862"/>
          <a:ext cx="4724928" cy="4724928"/>
        </a:xfrm>
        <a:prstGeom prst="blockArc">
          <a:avLst>
            <a:gd name="adj1" fmla="val 4999486"/>
            <a:gd name="adj2" fmla="val 7111296"/>
            <a:gd name="adj3" fmla="val 27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97B79F-093E-47A1-B262-1132D1E569AE}">
      <dsp:nvSpPr>
        <dsp:cNvPr id="0" name=""/>
        <dsp:cNvSpPr/>
      </dsp:nvSpPr>
      <dsp:spPr>
        <a:xfrm>
          <a:off x="2074020" y="216290"/>
          <a:ext cx="4724928" cy="4724928"/>
        </a:xfrm>
        <a:prstGeom prst="blockArc">
          <a:avLst>
            <a:gd name="adj1" fmla="val 3696669"/>
            <a:gd name="adj2" fmla="val 5766421"/>
            <a:gd name="adj3" fmla="val 27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49575E-917F-4865-B64A-7E659C6CE6E1}">
      <dsp:nvSpPr>
        <dsp:cNvPr id="0" name=""/>
        <dsp:cNvSpPr/>
      </dsp:nvSpPr>
      <dsp:spPr>
        <a:xfrm>
          <a:off x="1812301" y="381067"/>
          <a:ext cx="4724928" cy="4724928"/>
        </a:xfrm>
        <a:prstGeom prst="blockArc">
          <a:avLst>
            <a:gd name="adj1" fmla="val 1080000"/>
            <a:gd name="adj2" fmla="val 3240000"/>
            <a:gd name="adj3" fmla="val 27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0E509C-3D8C-4C00-BC15-1A89678FA3DF}">
      <dsp:nvSpPr>
        <dsp:cNvPr id="0" name=""/>
        <dsp:cNvSpPr/>
      </dsp:nvSpPr>
      <dsp:spPr>
        <a:xfrm>
          <a:off x="1812301" y="381067"/>
          <a:ext cx="4724928" cy="4724928"/>
        </a:xfrm>
        <a:prstGeom prst="blockArc">
          <a:avLst>
            <a:gd name="adj1" fmla="val 20520000"/>
            <a:gd name="adj2" fmla="val 1080000"/>
            <a:gd name="adj3" fmla="val 27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E21329-BA03-4D9A-9D05-50EFE4DB9B6D}">
      <dsp:nvSpPr>
        <dsp:cNvPr id="0" name=""/>
        <dsp:cNvSpPr/>
      </dsp:nvSpPr>
      <dsp:spPr>
        <a:xfrm>
          <a:off x="1812301" y="381067"/>
          <a:ext cx="4724928" cy="4724928"/>
        </a:xfrm>
        <a:prstGeom prst="blockArc">
          <a:avLst>
            <a:gd name="adj1" fmla="val 18360000"/>
            <a:gd name="adj2" fmla="val 20520000"/>
            <a:gd name="adj3" fmla="val 27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CE7C8E-9C06-4A38-95D2-7FF107FC8684}">
      <dsp:nvSpPr>
        <dsp:cNvPr id="0" name=""/>
        <dsp:cNvSpPr/>
      </dsp:nvSpPr>
      <dsp:spPr>
        <a:xfrm>
          <a:off x="1812301" y="381067"/>
          <a:ext cx="4724928" cy="4724928"/>
        </a:xfrm>
        <a:prstGeom prst="blockArc">
          <a:avLst>
            <a:gd name="adj1" fmla="val 16200000"/>
            <a:gd name="adj2" fmla="val 18360000"/>
            <a:gd name="adj3" fmla="val 27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32412D-F3A8-4D8C-9EC3-F6DCE50EADFC}">
      <dsp:nvSpPr>
        <dsp:cNvPr id="0" name=""/>
        <dsp:cNvSpPr/>
      </dsp:nvSpPr>
      <dsp:spPr>
        <a:xfrm>
          <a:off x="3425770" y="2096646"/>
          <a:ext cx="1497992" cy="1293770"/>
        </a:xfrm>
        <a:prstGeom prst="ellipse">
          <a:avLst/>
        </a:prstGeom>
        <a:noFill/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accent5"/>
              </a:solidFill>
              <a:latin typeface="Bookman Old Style" panose="02050604050505020204" pitchFamily="18" charset="0"/>
            </a:rPr>
            <a:t>School</a:t>
          </a:r>
        </a:p>
      </dsp:txBody>
      <dsp:txXfrm>
        <a:off x="3645146" y="2286114"/>
        <a:ext cx="1059240" cy="914834"/>
      </dsp:txXfrm>
    </dsp:sp>
    <dsp:sp modelId="{60173D82-E437-4E85-AD9A-68A2C556E349}">
      <dsp:nvSpPr>
        <dsp:cNvPr id="0" name=""/>
        <dsp:cNvSpPr/>
      </dsp:nvSpPr>
      <dsp:spPr>
        <a:xfrm>
          <a:off x="3721946" y="-39149"/>
          <a:ext cx="905639" cy="905639"/>
        </a:xfrm>
        <a:prstGeom prst="ellipse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accent5"/>
              </a:solidFill>
              <a:latin typeface="Bookman Old Style" panose="02050604050505020204" pitchFamily="18" charset="0"/>
            </a:rPr>
            <a:t>Make you feel welcome</a:t>
          </a:r>
        </a:p>
      </dsp:txBody>
      <dsp:txXfrm>
        <a:off x="3854574" y="93479"/>
        <a:ext cx="640383" cy="640383"/>
      </dsp:txXfrm>
    </dsp:sp>
    <dsp:sp modelId="{6AE58B6F-F1F6-4AE7-B090-70A1E757842B}">
      <dsp:nvSpPr>
        <dsp:cNvPr id="0" name=""/>
        <dsp:cNvSpPr/>
      </dsp:nvSpPr>
      <dsp:spPr>
        <a:xfrm>
          <a:off x="5091404" y="405814"/>
          <a:ext cx="905639" cy="905639"/>
        </a:xfrm>
        <a:prstGeom prst="ellipse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accent5"/>
              </a:solidFill>
              <a:latin typeface="Bookman Old Style" panose="02050604050505020204" pitchFamily="18" charset="0"/>
            </a:rPr>
            <a:t>Talk</a:t>
          </a:r>
          <a:r>
            <a:rPr lang="en-GB" sz="1000" b="1" kern="1200" baseline="0" dirty="0">
              <a:solidFill>
                <a:schemeClr val="accent5"/>
              </a:solidFill>
              <a:latin typeface="Bookman Old Style" panose="02050604050505020204" pitchFamily="18" charset="0"/>
            </a:rPr>
            <a:t> to you about your child’s needs</a:t>
          </a:r>
          <a:endParaRPr lang="en-GB" sz="1000" b="1" kern="1200" dirty="0">
            <a:solidFill>
              <a:schemeClr val="accent5"/>
            </a:solidFill>
            <a:latin typeface="Bookman Old Style" panose="02050604050505020204" pitchFamily="18" charset="0"/>
          </a:endParaRPr>
        </a:p>
      </dsp:txBody>
      <dsp:txXfrm>
        <a:off x="5224032" y="538442"/>
        <a:ext cx="640383" cy="640383"/>
      </dsp:txXfrm>
    </dsp:sp>
    <dsp:sp modelId="{8231F332-7110-4472-8BE2-D0B0B2C53AF5}">
      <dsp:nvSpPr>
        <dsp:cNvPr id="0" name=""/>
        <dsp:cNvSpPr/>
      </dsp:nvSpPr>
      <dsp:spPr>
        <a:xfrm>
          <a:off x="5937776" y="1570745"/>
          <a:ext cx="905639" cy="905639"/>
        </a:xfrm>
        <a:prstGeom prst="ellipse">
          <a:avLst/>
        </a:prstGeom>
        <a:noFill/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accent5"/>
              </a:solidFill>
              <a:latin typeface="Bookman Old Style" panose="02050604050505020204" pitchFamily="18" charset="0"/>
            </a:rPr>
            <a:t>Listen to you</a:t>
          </a:r>
        </a:p>
      </dsp:txBody>
      <dsp:txXfrm>
        <a:off x="6070404" y="1703373"/>
        <a:ext cx="640383" cy="640383"/>
      </dsp:txXfrm>
    </dsp:sp>
    <dsp:sp modelId="{FBC27B2A-AF64-45C3-80E8-B94800ECD2DF}">
      <dsp:nvSpPr>
        <dsp:cNvPr id="0" name=""/>
        <dsp:cNvSpPr/>
      </dsp:nvSpPr>
      <dsp:spPr>
        <a:xfrm>
          <a:off x="5862372" y="2924136"/>
          <a:ext cx="1056446" cy="1078725"/>
        </a:xfrm>
        <a:prstGeom prst="ellipse">
          <a:avLst/>
        </a:prstGeom>
        <a:noFill/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accent5"/>
              </a:solidFill>
              <a:latin typeface="Bookman Old Style" panose="02050604050505020204" pitchFamily="18" charset="0"/>
            </a:rPr>
            <a:t>Focus on your child’s strengths as well as difficulties</a:t>
          </a:r>
        </a:p>
      </dsp:txBody>
      <dsp:txXfrm>
        <a:off x="6017085" y="3082112"/>
        <a:ext cx="747020" cy="762773"/>
      </dsp:txXfrm>
    </dsp:sp>
    <dsp:sp modelId="{3CC1BA46-DCC2-47D2-BC41-7F0E85A63141}">
      <dsp:nvSpPr>
        <dsp:cNvPr id="0" name=""/>
        <dsp:cNvSpPr/>
      </dsp:nvSpPr>
      <dsp:spPr>
        <a:xfrm>
          <a:off x="4977054" y="4117925"/>
          <a:ext cx="1134340" cy="1021008"/>
        </a:xfrm>
        <a:prstGeom prst="ellipse">
          <a:avLst/>
        </a:prstGeom>
        <a:noFill/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accent2"/>
              </a:solidFill>
              <a:latin typeface="Bookman Old Style" panose="02050604050505020204" pitchFamily="18" charset="0"/>
            </a:rPr>
            <a:t>Work effectively with other agencies supporting your child</a:t>
          </a:r>
        </a:p>
      </dsp:txBody>
      <dsp:txXfrm>
        <a:off x="5143174" y="4267448"/>
        <a:ext cx="802100" cy="721962"/>
      </dsp:txXfrm>
    </dsp:sp>
    <dsp:sp modelId="{16C7E773-7D2A-4BA3-87D7-00A59452F749}">
      <dsp:nvSpPr>
        <dsp:cNvPr id="0" name=""/>
        <dsp:cNvSpPr/>
      </dsp:nvSpPr>
      <dsp:spPr>
        <a:xfrm>
          <a:off x="3582027" y="4357240"/>
          <a:ext cx="1213185" cy="1076307"/>
        </a:xfrm>
        <a:prstGeom prst="ellipse">
          <a:avLst/>
        </a:prstGeom>
        <a:noFill/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accent5"/>
              </a:solidFill>
              <a:latin typeface="Bookman Old Style" panose="02050604050505020204" pitchFamily="18" charset="0"/>
            </a:rPr>
            <a:t>Allow</a:t>
          </a:r>
          <a:r>
            <a:rPr lang="en-GB" sz="1000" b="1" kern="1200" baseline="0" dirty="0">
              <a:solidFill>
                <a:schemeClr val="accent5"/>
              </a:solidFill>
              <a:latin typeface="Bookman Old Style" panose="02050604050505020204" pitchFamily="18" charset="0"/>
            </a:rPr>
            <a:t> you to take an active role in your child’s education</a:t>
          </a:r>
          <a:endParaRPr lang="en-GB" sz="1000" b="1" kern="1200" dirty="0">
            <a:solidFill>
              <a:schemeClr val="accent5"/>
            </a:solidFill>
            <a:latin typeface="Bookman Old Style" panose="02050604050505020204" pitchFamily="18" charset="0"/>
          </a:endParaRPr>
        </a:p>
      </dsp:txBody>
      <dsp:txXfrm>
        <a:off x="3759694" y="4514862"/>
        <a:ext cx="857851" cy="761063"/>
      </dsp:txXfrm>
    </dsp:sp>
    <dsp:sp modelId="{14EC22E4-9E7D-436F-8D38-7036A68D7BFD}">
      <dsp:nvSpPr>
        <dsp:cNvPr id="0" name=""/>
        <dsp:cNvSpPr/>
      </dsp:nvSpPr>
      <dsp:spPr>
        <a:xfrm>
          <a:off x="2352488" y="4175609"/>
          <a:ext cx="905639" cy="905639"/>
        </a:xfrm>
        <a:prstGeom prst="ellipse">
          <a:avLst/>
        </a:prstGeom>
        <a:noFill/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accent5"/>
              </a:solidFill>
              <a:latin typeface="Bookman Old Style" panose="02050604050505020204" pitchFamily="18" charset="0"/>
            </a:rPr>
            <a:t>Offer you advice and support</a:t>
          </a:r>
        </a:p>
      </dsp:txBody>
      <dsp:txXfrm>
        <a:off x="2485116" y="4308237"/>
        <a:ext cx="640383" cy="640383"/>
      </dsp:txXfrm>
    </dsp:sp>
    <dsp:sp modelId="{C5A48A77-684C-4E1F-9467-A5361CD6F683}">
      <dsp:nvSpPr>
        <dsp:cNvPr id="0" name=""/>
        <dsp:cNvSpPr/>
      </dsp:nvSpPr>
      <dsp:spPr>
        <a:xfrm>
          <a:off x="1474461" y="3009454"/>
          <a:ext cx="905639" cy="905639"/>
        </a:xfrm>
        <a:prstGeom prst="ellipse">
          <a:avLst/>
        </a:prstGeom>
        <a:noFill/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accent5"/>
              </a:solidFill>
              <a:latin typeface="Bookman Old Style" panose="02050604050505020204" pitchFamily="18" charset="0"/>
            </a:rPr>
            <a:t>Keep you informed</a:t>
          </a:r>
        </a:p>
      </dsp:txBody>
      <dsp:txXfrm>
        <a:off x="1607089" y="3142082"/>
        <a:ext cx="640383" cy="640383"/>
      </dsp:txXfrm>
    </dsp:sp>
    <dsp:sp modelId="{1E7477AA-A9CB-405F-BC4C-244BDEE34B60}">
      <dsp:nvSpPr>
        <dsp:cNvPr id="0" name=""/>
        <dsp:cNvSpPr/>
      </dsp:nvSpPr>
      <dsp:spPr>
        <a:xfrm>
          <a:off x="1506116" y="1570745"/>
          <a:ext cx="905639" cy="905639"/>
        </a:xfrm>
        <a:prstGeom prst="ellipse">
          <a:avLst/>
        </a:prstGeom>
        <a:noFill/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accent5"/>
              </a:solidFill>
              <a:latin typeface="Bookman Old Style" panose="02050604050505020204" pitchFamily="18" charset="0"/>
            </a:rPr>
            <a:t>Discuss ways you can help your child</a:t>
          </a:r>
        </a:p>
      </dsp:txBody>
      <dsp:txXfrm>
        <a:off x="1638744" y="1703373"/>
        <a:ext cx="640383" cy="640383"/>
      </dsp:txXfrm>
    </dsp:sp>
    <dsp:sp modelId="{35F27D40-9FA1-44CB-9B74-FF585EFDB6AE}">
      <dsp:nvSpPr>
        <dsp:cNvPr id="0" name=""/>
        <dsp:cNvSpPr/>
      </dsp:nvSpPr>
      <dsp:spPr>
        <a:xfrm>
          <a:off x="2287540" y="331815"/>
          <a:ext cx="1035535" cy="1053639"/>
        </a:xfrm>
        <a:prstGeom prst="ellipse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>
              <a:solidFill>
                <a:schemeClr val="accent2"/>
              </a:solidFill>
              <a:latin typeface="Bookman Old Style" panose="02050604050505020204" pitchFamily="18" charset="0"/>
            </a:rPr>
            <a:t>Involve you in setting and reviewing targets</a:t>
          </a:r>
        </a:p>
      </dsp:txBody>
      <dsp:txXfrm>
        <a:off x="2439191" y="486117"/>
        <a:ext cx="732233" cy="7450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C62D96-DFE2-4857-B0FC-02E9146D2479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7BEBB-8093-47A5-9F78-66B628038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834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7BEBB-8093-47A5-9F78-66B628038F0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4163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7BEBB-8093-47A5-9F78-66B628038F0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258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7BEBB-8093-47A5-9F78-66B628038F0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9519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7BEBB-8093-47A5-9F78-66B628038F0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7352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7BEBB-8093-47A5-9F78-66B628038F0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35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7BEBB-8093-47A5-9F78-66B628038F0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196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7BEBB-8093-47A5-9F78-66B628038F0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4701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Lego Therapy</a:t>
            </a:r>
          </a:p>
          <a:p>
            <a:r>
              <a:rPr lang="en-GB" dirty="0"/>
              <a:t>Sand Therapy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7BEBB-8093-47A5-9F78-66B628038F0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5751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7BEBB-8093-47A5-9F78-66B628038F0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3136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7BEBB-8093-47A5-9F78-66B628038F0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8121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7BEBB-8093-47A5-9F78-66B628038F0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458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43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628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840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925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306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853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039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47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443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595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450184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6773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259010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4632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481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50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B52D3-13D8-4228-BFDD-FA8DEAA460F5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1A2E353-B1F7-483E-92D4-F8CE8CC40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62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rthnorthants.gov.uk/attendance-behaviour-and-home-schooling" TargetMode="External"/><Relationship Id="rId7" Type="http://schemas.openxmlformats.org/officeDocument/2006/relationships/hyperlink" Target="https://www.northnorthants.gov.uk/schools-and-education/local-offer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orthnorthants.gov.uk/schools-and-education/send-information-advice-support-service" TargetMode="External"/><Relationship Id="rId5" Type="http://schemas.openxmlformats.org/officeDocument/2006/relationships/hyperlink" Target="https://www.northnorthants.gov.uk/educational-psychology-service/educational-psychology-service-support-schools" TargetMode="External"/><Relationship Id="rId4" Type="http://schemas.openxmlformats.org/officeDocument/2006/relationships/hyperlink" Target="https://www.northnorthants.gov.uk/virtual-schoo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northnorthants.gov.uk/schools-and-education/local-offer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782" y="386352"/>
            <a:ext cx="2201477" cy="21309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90255" y="2658794"/>
            <a:ext cx="76661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2">
                    <a:lumMod val="10000"/>
                  </a:schemeClr>
                </a:solidFill>
                <a:latin typeface="Bookman Old Style" panose="02050604050505020204" pitchFamily="18" charset="0"/>
              </a:rPr>
              <a:t>Special Educational Needs</a:t>
            </a:r>
          </a:p>
          <a:p>
            <a:pPr algn="ctr"/>
            <a:r>
              <a:rPr lang="en-GB" sz="4000" b="1" dirty="0">
                <a:solidFill>
                  <a:schemeClr val="bg2">
                    <a:lumMod val="10000"/>
                  </a:schemeClr>
                </a:solidFill>
                <a:latin typeface="Bookman Old Style" panose="02050604050505020204" pitchFamily="18" charset="0"/>
              </a:rPr>
              <a:t> Information Report </a:t>
            </a:r>
          </a:p>
          <a:p>
            <a:pPr algn="ctr"/>
            <a:r>
              <a:rPr lang="en-GB" sz="4000" b="1" dirty="0">
                <a:solidFill>
                  <a:schemeClr val="bg2">
                    <a:lumMod val="10000"/>
                  </a:schemeClr>
                </a:solidFill>
                <a:latin typeface="Bookman Old Style" panose="02050604050505020204" pitchFamily="18" charset="0"/>
              </a:rPr>
              <a:t>September 2024</a:t>
            </a:r>
            <a:endParaRPr lang="en-US" sz="4000" b="1" dirty="0">
              <a:solidFill>
                <a:schemeClr val="bg2">
                  <a:lumMod val="10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34251" y="5762495"/>
            <a:ext cx="73996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2">
                    <a:lumMod val="10000"/>
                  </a:schemeClr>
                </a:solidFill>
                <a:latin typeface="Bookman Old Style" panose="02050604050505020204" pitchFamily="18" charset="0"/>
              </a:rPr>
              <a:t>“Together we make a difference”</a:t>
            </a:r>
            <a:r>
              <a:rPr lang="en-GB" dirty="0"/>
              <a:t>”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294229" y="4811151"/>
            <a:ext cx="8623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ookman Old Style" panose="02050604050505020204" pitchFamily="18" charset="0"/>
              </a:rPr>
              <a:t>(A parent/carer friendly version)</a:t>
            </a:r>
          </a:p>
          <a:p>
            <a:pPr algn="ctr"/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ookman Old Style" panose="02050604050505020204" pitchFamily="18" charset="0"/>
              </a:rPr>
              <a:t>Answers to questions you may have about regarding our SEN provision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1472" y="203200"/>
            <a:ext cx="1745673" cy="174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499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080" y="35386"/>
            <a:ext cx="8596668" cy="983673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latin typeface="Bookman Old Style" panose="02050604050505020204" pitchFamily="18" charset="0"/>
              </a:rPr>
              <a:t>Who do I contact if I have concerns about my child?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145424" y="838605"/>
            <a:ext cx="1563138" cy="111538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latin typeface="Bookman Old Style" panose="02050604050505020204" pitchFamily="18" charset="0"/>
              </a:rPr>
              <a:t>Head Teacher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982297" y="995409"/>
            <a:ext cx="5832648" cy="87495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anose="02050604050505020204" pitchFamily="18" charset="0"/>
              </a:rPr>
              <a:t>Mr David Tebbutt</a:t>
            </a:r>
          </a:p>
          <a:p>
            <a:pPr algn="ctr"/>
            <a:r>
              <a:rPr lang="en-GB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anose="02050604050505020204" pitchFamily="18" charset="0"/>
              </a:rPr>
              <a:t>01933 224501</a:t>
            </a:r>
          </a:p>
          <a:p>
            <a:pPr algn="ctr"/>
            <a:r>
              <a:rPr lang="en-GB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anose="02050604050505020204" pitchFamily="18" charset="0"/>
              </a:rPr>
              <a:t>head@park-jun.northants.sch.uk</a:t>
            </a:r>
          </a:p>
        </p:txBody>
      </p:sp>
      <p:sp>
        <p:nvSpPr>
          <p:cNvPr id="6" name="Oval 5"/>
          <p:cNvSpPr/>
          <p:nvPr/>
        </p:nvSpPr>
        <p:spPr>
          <a:xfrm>
            <a:off x="1083080" y="3175531"/>
            <a:ext cx="1563138" cy="120751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SENCO and SEN Unit Lead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982297" y="3408116"/>
            <a:ext cx="5832648" cy="775957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Mr David Tebbutt (SENCO)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Miss Lauren Carter (SEN Unit Lead)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01933 224501</a:t>
            </a:r>
          </a:p>
        </p:txBody>
      </p:sp>
      <p:sp>
        <p:nvSpPr>
          <p:cNvPr id="8" name="Oval 7"/>
          <p:cNvSpPr/>
          <p:nvPr/>
        </p:nvSpPr>
        <p:spPr>
          <a:xfrm>
            <a:off x="1083080" y="5603215"/>
            <a:ext cx="1563138" cy="1204023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Designated teacher for Looked After Children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982297" y="5782028"/>
            <a:ext cx="5832648" cy="93610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Mr David Tebbutt/Mrs Karen Wainwright/Mrs Kate Morton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01933 224501</a:t>
            </a:r>
          </a:p>
        </p:txBody>
      </p:sp>
      <p:sp>
        <p:nvSpPr>
          <p:cNvPr id="10" name="Oval 9"/>
          <p:cNvSpPr/>
          <p:nvPr/>
        </p:nvSpPr>
        <p:spPr>
          <a:xfrm>
            <a:off x="1083079" y="1847821"/>
            <a:ext cx="1687829" cy="133214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latin typeface="Bookman Old Style" panose="02050604050505020204" pitchFamily="18" charset="0"/>
              </a:rPr>
              <a:t>Designated Safeguarding Leads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982297" y="2006140"/>
            <a:ext cx="5832648" cy="1173829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Mr David Tebbutt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Mrs Jenny May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Mrs Nina </a:t>
            </a:r>
            <a:r>
              <a:rPr lang="en-US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Kutscherauer</a:t>
            </a:r>
          </a:p>
          <a:p>
            <a:pPr algn="ctr"/>
            <a:r>
              <a:rPr lang="en-GB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01933 224501</a:t>
            </a:r>
          </a:p>
        </p:txBody>
      </p:sp>
      <p:sp>
        <p:nvSpPr>
          <p:cNvPr id="12" name="Oval 11"/>
          <p:cNvSpPr/>
          <p:nvPr/>
        </p:nvSpPr>
        <p:spPr>
          <a:xfrm>
            <a:off x="1083080" y="4389517"/>
            <a:ext cx="1563138" cy="120751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SEN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Managers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982297" y="4559998"/>
            <a:ext cx="5832648" cy="775957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Mrs Kate Morton (Year 3 and 4)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Mrs Karen Wainwright (Year 5 and 6) 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Bookman Old Style" panose="02050604050505020204" pitchFamily="18" charset="0"/>
              </a:rPr>
              <a:t>01933 224501</a:t>
            </a:r>
          </a:p>
        </p:txBody>
      </p:sp>
    </p:spTree>
    <p:extLst>
      <p:ext uri="{BB962C8B-B14F-4D97-AF65-F5344CB8AC3E}">
        <p14:creationId xmlns:p14="http://schemas.microsoft.com/office/powerpoint/2010/main" val="3322856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74738" y="386282"/>
            <a:ext cx="10381956" cy="65649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400" b="1" dirty="0">
                <a:latin typeface="Bookman Old Style" panose="02050604050505020204" pitchFamily="18" charset="0"/>
              </a:rPr>
              <a:t>What is Park Junior School expected to provide for pupils with SEND?</a:t>
            </a:r>
            <a:endParaRPr lang="en-US" sz="2400" b="1" dirty="0">
              <a:latin typeface="Bookman Old Style" panose="0205060405050502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849337" y="1149540"/>
            <a:ext cx="1569559" cy="1207724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200" dirty="0">
                <a:latin typeface="Bookman Old Style" panose="02050604050505020204" pitchFamily="18" charset="0"/>
              </a:rPr>
              <a:t>Inclusion for </a:t>
            </a:r>
            <a:r>
              <a:rPr lang="en-GB" sz="1200" u="sng" dirty="0">
                <a:latin typeface="Bookman Old Style" panose="02050604050505020204" pitchFamily="18" charset="0"/>
              </a:rPr>
              <a:t>ALL</a:t>
            </a:r>
          </a:p>
          <a:p>
            <a:pPr lvl="0" algn="ctr"/>
            <a:r>
              <a:rPr lang="en-GB" sz="1200" dirty="0">
                <a:latin typeface="Bookman Old Style" panose="02050604050505020204" pitchFamily="18" charset="0"/>
              </a:rPr>
              <a:t>(including vulnerable learners)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530020" y="1149540"/>
            <a:ext cx="1520978" cy="1207724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latin typeface="Bookman Old Style" panose="02050604050505020204" pitchFamily="18" charset="0"/>
              </a:rPr>
              <a:t>Provision of appropriate materials to suit interest and ability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62121" y="1149540"/>
            <a:ext cx="1520978" cy="1207724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dirty="0"/>
          </a:p>
          <a:p>
            <a:pPr algn="ctr"/>
            <a:r>
              <a:rPr lang="en-GB" sz="1100" dirty="0">
                <a:latin typeface="Bookman Old Style" panose="02050604050505020204" pitchFamily="18" charset="0"/>
              </a:rPr>
              <a:t>Provision to narrow the gaps between vulnerable learners and others</a:t>
            </a:r>
          </a:p>
          <a:p>
            <a:pPr lvl="0" algn="ctr"/>
            <a:endParaRPr lang="en-GB" sz="1200" dirty="0"/>
          </a:p>
        </p:txBody>
      </p:sp>
      <p:sp>
        <p:nvSpPr>
          <p:cNvPr id="7" name="Rounded Rectangle 6"/>
          <p:cNvSpPr/>
          <p:nvPr/>
        </p:nvSpPr>
        <p:spPr>
          <a:xfrm>
            <a:off x="5794222" y="1149540"/>
            <a:ext cx="1520978" cy="1207724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200" dirty="0">
                <a:latin typeface="Bookman Old Style" panose="02050604050505020204" pitchFamily="18" charset="0"/>
              </a:rPr>
              <a:t>Accurate systems for the assessment of needs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426323" y="1149540"/>
            <a:ext cx="1606840" cy="1207724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latin typeface="Bookman Old Style" panose="02050604050505020204" pitchFamily="18" charset="0"/>
              </a:rPr>
              <a:t>EAL provision</a:t>
            </a:r>
          </a:p>
          <a:p>
            <a:pPr lvl="0" algn="ctr"/>
            <a:endParaRPr lang="en-GB" sz="1200" dirty="0">
              <a:latin typeface="Bookman Old Style" panose="020506040505050202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72197" y="2542661"/>
            <a:ext cx="1558128" cy="1466630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200" dirty="0">
                <a:latin typeface="Bookman Old Style" panose="02050604050505020204" pitchFamily="18" charset="0"/>
              </a:rPr>
              <a:t>Carefully planned interventions to support the area of need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541449" y="2535490"/>
            <a:ext cx="1454941" cy="1473801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latin typeface="Bookman Old Style" panose="02050604050505020204" pitchFamily="18" charset="0"/>
              </a:rPr>
              <a:t>Full access to the school curriculum</a:t>
            </a:r>
          </a:p>
          <a:p>
            <a:pPr lvl="0" algn="ctr"/>
            <a:endParaRPr lang="en-GB" sz="1200" dirty="0">
              <a:latin typeface="Bookman Old Style" panose="020506040505050202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222011" y="2548112"/>
            <a:ext cx="1461087" cy="1461179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200" dirty="0">
                <a:latin typeface="Bookman Old Style" panose="02050604050505020204" pitchFamily="18" charset="0"/>
              </a:rPr>
              <a:t>SENCO</a:t>
            </a:r>
          </a:p>
          <a:p>
            <a:pPr lvl="0" algn="ctr"/>
            <a:r>
              <a:rPr lang="en-GB" sz="1200" dirty="0">
                <a:latin typeface="Bookman Old Style" panose="02050604050505020204" pitchFamily="18" charset="0"/>
              </a:rPr>
              <a:t>Two SEN Managers and other specialist staff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908718" y="2570797"/>
            <a:ext cx="1406481" cy="1438495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200" dirty="0">
                <a:solidFill>
                  <a:schemeClr val="bg1"/>
                </a:solidFill>
                <a:latin typeface="Bookman Old Style" panose="02050604050505020204" pitchFamily="18" charset="0"/>
              </a:rPr>
              <a:t>A lead for medical needs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426322" y="2570797"/>
            <a:ext cx="1606841" cy="1438495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dirty="0"/>
          </a:p>
          <a:p>
            <a:pPr algn="ctr"/>
            <a:r>
              <a:rPr lang="en-GB" sz="1050" dirty="0">
                <a:latin typeface="Bookman Old Style" panose="02050604050505020204" pitchFamily="18" charset="0"/>
              </a:rPr>
              <a:t>An understanding of the distinction between SEND and underachievement</a:t>
            </a:r>
          </a:p>
          <a:p>
            <a:pPr lvl="0" algn="ctr"/>
            <a:endParaRPr lang="en-GB" sz="1200" dirty="0"/>
          </a:p>
        </p:txBody>
      </p:sp>
      <p:sp>
        <p:nvSpPr>
          <p:cNvPr id="14" name="Rounded Rectangle 13"/>
          <p:cNvSpPr/>
          <p:nvPr/>
        </p:nvSpPr>
        <p:spPr>
          <a:xfrm>
            <a:off x="840602" y="4194687"/>
            <a:ext cx="1578294" cy="1281679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latin typeface="Bookman Old Style" panose="02050604050505020204" pitchFamily="18" charset="0"/>
              </a:rPr>
              <a:t>Assessment to address the root cause of the difficulty</a:t>
            </a:r>
          </a:p>
          <a:p>
            <a:pPr lvl="0" algn="ctr"/>
            <a:endParaRPr lang="en-GB" sz="1200" dirty="0"/>
          </a:p>
        </p:txBody>
      </p:sp>
      <p:sp>
        <p:nvSpPr>
          <p:cNvPr id="15" name="Rounded Rectangle 14"/>
          <p:cNvSpPr/>
          <p:nvPr/>
        </p:nvSpPr>
        <p:spPr>
          <a:xfrm>
            <a:off x="2530020" y="4194686"/>
            <a:ext cx="1466370" cy="1281679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200" dirty="0">
                <a:latin typeface="Bookman Old Style" panose="02050604050505020204" pitchFamily="18" charset="0"/>
              </a:rPr>
              <a:t>Adaptation  </a:t>
            </a:r>
          </a:p>
          <a:p>
            <a:pPr lvl="0" algn="ctr"/>
            <a:endParaRPr lang="en-GB" sz="1200" dirty="0">
              <a:latin typeface="Bookman Old Style" panose="020506040505050202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232038" y="4194685"/>
            <a:ext cx="1451060" cy="1281679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latin typeface="Bookman Old Style" panose="02050604050505020204" pitchFamily="18" charset="0"/>
              </a:rPr>
              <a:t>Personalised learning opportunities </a:t>
            </a:r>
          </a:p>
          <a:p>
            <a:pPr lvl="0" algn="ctr"/>
            <a:endParaRPr lang="en-GB" sz="1200" dirty="0"/>
          </a:p>
        </p:txBody>
      </p:sp>
      <p:sp>
        <p:nvSpPr>
          <p:cNvPr id="17" name="Rounded Rectangle 16"/>
          <p:cNvSpPr/>
          <p:nvPr/>
        </p:nvSpPr>
        <p:spPr>
          <a:xfrm>
            <a:off x="5908719" y="4222824"/>
            <a:ext cx="1406480" cy="1253539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200" dirty="0">
                <a:latin typeface="Bookman Old Style" panose="02050604050505020204" pitchFamily="18" charset="0"/>
              </a:rPr>
              <a:t>Maximum opportunity to attain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518529" y="4222823"/>
            <a:ext cx="1514634" cy="1253539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/>
          </a:p>
          <a:p>
            <a:pPr algn="ctr"/>
            <a:r>
              <a:rPr lang="en-GB" sz="1200" dirty="0">
                <a:latin typeface="Bookman Old Style" panose="02050604050505020204" pitchFamily="18" charset="0"/>
              </a:rPr>
              <a:t>Individual measures of  progress to indicate success</a:t>
            </a:r>
          </a:p>
          <a:p>
            <a:pPr lvl="0" algn="ctr"/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545866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897" y="342313"/>
            <a:ext cx="9212254" cy="1444283"/>
          </a:xfrm>
        </p:spPr>
        <p:txBody>
          <a:bodyPr>
            <a:normAutofit/>
          </a:bodyPr>
          <a:lstStyle/>
          <a:p>
            <a:pPr algn="ctr"/>
            <a:r>
              <a:rPr lang="en-GB" sz="2400" b="1" dirty="0">
                <a:latin typeface="Bookman Old Style" panose="02050604050505020204" pitchFamily="18" charset="0"/>
              </a:rPr>
              <a:t>What kind of Special Educational Needs can we provide for at Park Junior School?</a:t>
            </a:r>
            <a:br>
              <a:rPr lang="en-GB" sz="2400" b="1" dirty="0">
                <a:latin typeface="Bookman Old Style" panose="02050604050505020204" pitchFamily="18" charset="0"/>
              </a:rPr>
            </a:br>
            <a:r>
              <a:rPr lang="en-GB" sz="2400" b="1" dirty="0">
                <a:latin typeface="Bookman Old Style" panose="02050604050505020204" pitchFamily="18" charset="0"/>
              </a:rPr>
              <a:t>(including medical needs)</a:t>
            </a:r>
            <a:endParaRPr lang="en-US" sz="2400" b="1" dirty="0">
              <a:latin typeface="Bookman Old Style" panose="0205060405050502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916999" y="1786596"/>
            <a:ext cx="1368152" cy="648072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Dyslexia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031252" y="1786596"/>
            <a:ext cx="1540747" cy="648072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Dyscalculia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134785" y="1786596"/>
            <a:ext cx="1508946" cy="648072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Dyspraxia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64061" y="2813374"/>
            <a:ext cx="1368152" cy="835009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Autistic Spectrum Disorders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065723" y="1786596"/>
            <a:ext cx="1501502" cy="648072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Physical Difficulties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85151" y="2813373"/>
            <a:ext cx="1787074" cy="835009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Visual Impairment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571999" y="2813374"/>
            <a:ext cx="1589650" cy="83500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Hearing Impairment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591085" y="2813373"/>
            <a:ext cx="1473445" cy="796479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ADHD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67235" y="4036464"/>
            <a:ext cx="1680543" cy="81689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Attachment Disorder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795944" y="4027086"/>
            <a:ext cx="1653743" cy="82626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Learning Difficulties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777024" y="3878951"/>
            <a:ext cx="1623776" cy="137122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Speech and Language Impairment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643731" y="3987592"/>
            <a:ext cx="1543666" cy="1020505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Sensory Processing Difficulties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146438" y="5250178"/>
            <a:ext cx="1301340" cy="786601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Epilepsy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031252" y="5232057"/>
            <a:ext cx="1477395" cy="115212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Wellbeing</a:t>
            </a:r>
          </a:p>
          <a:p>
            <a:pPr algn="ctr"/>
            <a:r>
              <a:rPr lang="en-GB" dirty="0">
                <a:latin typeface="Bookman Old Style" panose="02050604050505020204" pitchFamily="18" charset="0"/>
              </a:rPr>
              <a:t>&amp;</a:t>
            </a:r>
          </a:p>
          <a:p>
            <a:pPr algn="ctr"/>
            <a:r>
              <a:rPr lang="en-GB" dirty="0">
                <a:latin typeface="Bookman Old Style" panose="02050604050505020204" pitchFamily="18" charset="0"/>
              </a:rPr>
              <a:t>Mental Health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22933" y="5484085"/>
            <a:ext cx="1368152" cy="648072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Diabetes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379106" y="2813373"/>
            <a:ext cx="1540747" cy="1924882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Social, emotional and mental health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33494" y="5255530"/>
            <a:ext cx="1589650" cy="83500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ookman Old Style" panose="02050604050505020204" pitchFamily="18" charset="0"/>
              </a:rPr>
              <a:t>Medical needs</a:t>
            </a:r>
          </a:p>
        </p:txBody>
      </p:sp>
    </p:spTree>
    <p:extLst>
      <p:ext uri="{BB962C8B-B14F-4D97-AF65-F5344CB8AC3E}">
        <p14:creationId xmlns:p14="http://schemas.microsoft.com/office/powerpoint/2010/main" val="2572110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0570" y="401782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Bookman Old Style" panose="02050604050505020204" pitchFamily="18" charset="0"/>
              </a:rPr>
              <a:t>What specialist services and expertise are available at or accessed by the school? </a:t>
            </a:r>
          </a:p>
        </p:txBody>
      </p:sp>
      <p:sp>
        <p:nvSpPr>
          <p:cNvPr id="4" name="Oval 3"/>
          <p:cNvSpPr/>
          <p:nvPr/>
        </p:nvSpPr>
        <p:spPr>
          <a:xfrm>
            <a:off x="595746" y="2008909"/>
            <a:ext cx="2479963" cy="1981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70265" y="2185570"/>
            <a:ext cx="14270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Therapy services including Physiotherapy, Occupational Therapy and Speech and Language Therapy</a:t>
            </a:r>
          </a:p>
        </p:txBody>
      </p:sp>
      <p:sp>
        <p:nvSpPr>
          <p:cNvPr id="6" name="Oval 5"/>
          <p:cNvSpPr/>
          <p:nvPr/>
        </p:nvSpPr>
        <p:spPr>
          <a:xfrm>
            <a:off x="3325092" y="2008909"/>
            <a:ext cx="2479963" cy="1981200"/>
          </a:xfrm>
          <a:prstGeom prst="ellipse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Hearing Impairment and Visual Impairment </a:t>
            </a:r>
          </a:p>
        </p:txBody>
      </p:sp>
      <p:sp>
        <p:nvSpPr>
          <p:cNvPr id="8" name="Oval 7"/>
          <p:cNvSpPr/>
          <p:nvPr/>
        </p:nvSpPr>
        <p:spPr>
          <a:xfrm>
            <a:off x="3325092" y="4142509"/>
            <a:ext cx="2479963" cy="1981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733308" y="2670205"/>
            <a:ext cx="134389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chemeClr val="accent5"/>
                </a:solidFill>
              </a:rPr>
              <a:t>Educational Psychologist</a:t>
            </a:r>
          </a:p>
        </p:txBody>
      </p:sp>
      <p:sp>
        <p:nvSpPr>
          <p:cNvPr id="10" name="Oval 9"/>
          <p:cNvSpPr/>
          <p:nvPr/>
        </p:nvSpPr>
        <p:spPr>
          <a:xfrm>
            <a:off x="595745" y="4276436"/>
            <a:ext cx="2479963" cy="1981200"/>
          </a:xfrm>
          <a:prstGeom prst="ellipse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CAMHS (Child and Adolescent Mental Health Services</a:t>
            </a:r>
            <a:r>
              <a:rPr lang="en-US" sz="1400" dirty="0">
                <a:latin typeface="Bookman Old Style" panose="02050604050505020204" pitchFamily="18" charset="0"/>
              </a:rPr>
              <a:t>)</a:t>
            </a:r>
          </a:p>
          <a:p>
            <a:pPr algn="ctr"/>
            <a:r>
              <a:rPr lang="en-US" sz="14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MHST; Service 6</a:t>
            </a:r>
          </a:p>
        </p:txBody>
      </p:sp>
      <p:sp>
        <p:nvSpPr>
          <p:cNvPr id="11" name="Oval 10"/>
          <p:cNvSpPr/>
          <p:nvPr/>
        </p:nvSpPr>
        <p:spPr>
          <a:xfrm>
            <a:off x="8839202" y="4128205"/>
            <a:ext cx="2479963" cy="1981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Specialist Support Service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976609" y="5002304"/>
            <a:ext cx="11769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Social Care</a:t>
            </a:r>
          </a:p>
        </p:txBody>
      </p:sp>
      <p:sp>
        <p:nvSpPr>
          <p:cNvPr id="13" name="Oval 12"/>
          <p:cNvSpPr/>
          <p:nvPr/>
        </p:nvSpPr>
        <p:spPr>
          <a:xfrm>
            <a:off x="6054437" y="4142509"/>
            <a:ext cx="2479963" cy="1981200"/>
          </a:xfrm>
          <a:prstGeom prst="ellipse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Virtual School </a:t>
            </a:r>
            <a:endParaRPr lang="en-US" sz="1400" dirty="0">
              <a:solidFill>
                <a:schemeClr val="accent5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8783784" y="2072133"/>
            <a:ext cx="2479963" cy="1981200"/>
          </a:xfrm>
          <a:prstGeom prst="ellipse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Educational Inclusion Partnership Team </a:t>
            </a:r>
            <a:endParaRPr lang="en-US" sz="1400" dirty="0">
              <a:solidFill>
                <a:schemeClr val="accent5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6033655" y="2008908"/>
            <a:ext cx="2479963" cy="1981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Educational Psychologist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934785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69388" y="68189"/>
            <a:ext cx="6106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Identification and Assessment of Pupils with SEN</a:t>
            </a:r>
            <a:endParaRPr lang="en-US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Content Placeholder 6"/>
          <p:cNvSpPr>
            <a:spLocks noGrp="1"/>
          </p:cNvSpPr>
          <p:nvPr>
            <p:ph idx="1"/>
          </p:nvPr>
        </p:nvSpPr>
        <p:spPr>
          <a:xfrm>
            <a:off x="1869388" y="436955"/>
            <a:ext cx="5981288" cy="387381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GB" dirty="0">
                <a:latin typeface="Bookman Old Style" panose="02050604050505020204" pitchFamily="18" charset="0"/>
              </a:rPr>
              <a:t>Analysis of Data/Class Profiles</a:t>
            </a: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1413447" y="969331"/>
            <a:ext cx="6893169" cy="387381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latin typeface="Bookman Old Style" panose="02050604050505020204" pitchFamily="18" charset="0"/>
              </a:rPr>
              <a:t>Discussion between Class Teacher/SEND Managers/SENCO/Inclusion Meeting/ Intervention Teacher/Parent or Carer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04540" y="1392356"/>
            <a:ext cx="1224136" cy="432048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accent5"/>
                </a:solidFill>
              </a:rPr>
              <a:t>Stage 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66461" y="1901157"/>
            <a:ext cx="2500299" cy="434891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Inclusive quality first teaching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66461" y="2412503"/>
            <a:ext cx="2486598" cy="329364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Adaptation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55262" y="2828088"/>
            <a:ext cx="2522693" cy="489805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Class based assessment and monitoring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82814" y="3468943"/>
            <a:ext cx="2521313" cy="658853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Identification of  learning gaps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01769" y="4240272"/>
            <a:ext cx="2483405" cy="504056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Assess/plan/do/review cycle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25673" y="4895378"/>
            <a:ext cx="2496001" cy="455767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Small group/focussed support in class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35076" y="5502195"/>
            <a:ext cx="2486598" cy="432048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Provision Map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517187" y="1418558"/>
            <a:ext cx="1224136" cy="432048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accent5"/>
                </a:solidFill>
              </a:rPr>
              <a:t>Stage 2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849682" y="1950808"/>
            <a:ext cx="2559146" cy="461695"/>
          </a:xfrm>
          <a:prstGeom prst="roundRect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Intervention request referral completed  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849682" y="2577185"/>
            <a:ext cx="2559146" cy="42154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Discussed at Inclusion meeting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879105" y="3163411"/>
            <a:ext cx="2500299" cy="42154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Assessment for intervention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879105" y="3749637"/>
            <a:ext cx="2500298" cy="521531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Intervention logs to assess and monitor progress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879105" y="4435850"/>
            <a:ext cx="2500299" cy="44655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Assess/plan/do/review cycle</a:t>
            </a:r>
          </a:p>
          <a:p>
            <a:pPr algn="ctr"/>
            <a:endParaRPr lang="en-GB" dirty="0"/>
          </a:p>
        </p:txBody>
      </p:sp>
      <p:sp>
        <p:nvSpPr>
          <p:cNvPr id="22" name="Rounded Rectangle 21"/>
          <p:cNvSpPr/>
          <p:nvPr/>
        </p:nvSpPr>
        <p:spPr>
          <a:xfrm>
            <a:off x="3874342" y="5047086"/>
            <a:ext cx="2509824" cy="6863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Small group support via intervention.</a:t>
            </a:r>
          </a:p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Specified end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892805" y="5873415"/>
            <a:ext cx="2486598" cy="43204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Provision Map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029834" y="1403505"/>
            <a:ext cx="1224136" cy="432048"/>
          </a:xfrm>
          <a:prstGeom prst="roundRect">
            <a:avLst/>
          </a:prstGeom>
          <a:solidFill>
            <a:schemeClr val="tx1"/>
          </a:solidFill>
          <a:ln>
            <a:solidFill>
              <a:schemeClr val="accent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accent5"/>
                </a:solidFill>
              </a:rPr>
              <a:t>Stage 3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319768" y="1880363"/>
            <a:ext cx="3237396" cy="49095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Highly personalised interventions-SEN register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334687" y="2407137"/>
            <a:ext cx="3222477" cy="49095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Highly personalised interventions-SEN register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314036" y="2954918"/>
            <a:ext cx="3243128" cy="592905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Further consultation with parents or carers/SENCO, SEND Managers </a:t>
            </a:r>
            <a:r>
              <a:rPr lang="en-GB" sz="1200" dirty="0" err="1">
                <a:solidFill>
                  <a:schemeClr val="accent5"/>
                </a:solidFill>
                <a:latin typeface="Bookman Old Style" panose="02050604050505020204" pitchFamily="18" charset="0"/>
              </a:rPr>
              <a:t>etc</a:t>
            </a:r>
            <a:endParaRPr lang="en-GB" sz="1200" dirty="0">
              <a:solidFill>
                <a:schemeClr val="accent5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7314035" y="3591429"/>
            <a:ext cx="3243129" cy="592905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Further consultation with parents or carers/SENCO </a:t>
            </a:r>
            <a:r>
              <a:rPr lang="en-GB" sz="1200" dirty="0" err="1">
                <a:solidFill>
                  <a:schemeClr val="accent5"/>
                </a:solidFill>
                <a:latin typeface="Bookman Old Style" panose="02050604050505020204" pitchFamily="18" charset="0"/>
              </a:rPr>
              <a:t>etc</a:t>
            </a:r>
            <a:endParaRPr lang="en-GB" sz="1200" dirty="0">
              <a:solidFill>
                <a:schemeClr val="accent5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7334687" y="4263015"/>
            <a:ext cx="3222477" cy="529261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Individual 1:1 support (taught by specialist/intervention teacher or 1:1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319770" y="4870957"/>
            <a:ext cx="3237394" cy="176129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</a:rPr>
              <a:t>Additional Support Plans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354381" y="5137279"/>
            <a:ext cx="3202783" cy="436949"/>
          </a:xfrm>
          <a:prstGeom prst="roundRect">
            <a:avLst/>
          </a:prstGeom>
          <a:solidFill>
            <a:schemeClr val="tx1"/>
          </a:solidFill>
          <a:ln>
            <a:solidFill>
              <a:schemeClr val="accent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Significant, severe and sustained need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350534" y="5607816"/>
            <a:ext cx="3237395" cy="614100"/>
          </a:xfrm>
          <a:prstGeom prst="roundRect">
            <a:avLst/>
          </a:prstGeom>
          <a:solidFill>
            <a:schemeClr val="tx1"/>
          </a:solidFill>
          <a:ln>
            <a:solidFill>
              <a:schemeClr val="accent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Referral to Educational Psychologist/ ASD/ADHD team/Occupational Therapist </a:t>
            </a:r>
            <a:r>
              <a:rPr lang="en-GB" sz="1200" b="1" dirty="0" err="1">
                <a:solidFill>
                  <a:schemeClr val="accent5"/>
                </a:solidFill>
                <a:latin typeface="Bookman Old Style" panose="02050604050505020204" pitchFamily="18" charset="0"/>
              </a:rPr>
              <a:t>etc</a:t>
            </a:r>
            <a:endParaRPr lang="en-GB" sz="1200" b="1" dirty="0">
              <a:solidFill>
                <a:schemeClr val="accent5"/>
              </a:solidFill>
              <a:latin typeface="Bookman Old Style" panose="02050604050505020204" pitchFamily="18" charset="0"/>
            </a:endParaRPr>
          </a:p>
          <a:p>
            <a:pPr algn="ctr"/>
            <a:endParaRPr lang="en-GB" dirty="0"/>
          </a:p>
        </p:txBody>
      </p:sp>
      <p:sp>
        <p:nvSpPr>
          <p:cNvPr id="33" name="Rounded Rectangle 32"/>
          <p:cNvSpPr/>
          <p:nvPr/>
        </p:nvSpPr>
        <p:spPr>
          <a:xfrm>
            <a:off x="7314036" y="6279012"/>
            <a:ext cx="3243128" cy="254810"/>
          </a:xfrm>
          <a:prstGeom prst="roundRect">
            <a:avLst/>
          </a:prstGeom>
          <a:solidFill>
            <a:schemeClr val="tx1"/>
          </a:solidFill>
          <a:ln>
            <a:solidFill>
              <a:schemeClr val="accent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Request for High needs Funding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7354381" y="6567410"/>
            <a:ext cx="3202783" cy="290590"/>
          </a:xfrm>
          <a:prstGeom prst="roundRect">
            <a:avLst/>
          </a:prstGeom>
          <a:solidFill>
            <a:schemeClr val="tx1"/>
          </a:solidFill>
          <a:ln>
            <a:solidFill>
              <a:schemeClr val="accent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Consideration for EHCP</a:t>
            </a:r>
          </a:p>
        </p:txBody>
      </p:sp>
    </p:spTree>
    <p:extLst>
      <p:ext uri="{BB962C8B-B14F-4D97-AF65-F5344CB8AC3E}">
        <p14:creationId xmlns:p14="http://schemas.microsoft.com/office/powerpoint/2010/main" val="130411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15705"/>
            <a:ext cx="8596668" cy="93784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800" b="1" dirty="0">
                <a:latin typeface="Bookman Old Style" panose="02050604050505020204" pitchFamily="18" charset="0"/>
              </a:rPr>
              <a:t>How will the Park Junior School team make sure your child makes progress?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  <p:graphicFrame>
        <p:nvGraphicFramePr>
          <p:cNvPr id="7" name="Content Placeholder 8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230721758"/>
              </p:ext>
            </p:extLst>
          </p:nvPr>
        </p:nvGraphicFramePr>
        <p:xfrm>
          <a:off x="1604646" y="1484824"/>
          <a:ext cx="7416824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3388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2584" y="175559"/>
            <a:ext cx="8596668" cy="656492"/>
          </a:xfrm>
        </p:spPr>
        <p:txBody>
          <a:bodyPr/>
          <a:lstStyle/>
          <a:p>
            <a:pPr algn="ctr"/>
            <a:r>
              <a:rPr lang="en-GB" b="1" dirty="0">
                <a:latin typeface="Bookman Old Style" panose="02050604050505020204" pitchFamily="18" charset="0"/>
              </a:rPr>
              <a:t>How will we assess your child?</a:t>
            </a:r>
            <a:endParaRPr lang="en-US" dirty="0">
              <a:latin typeface="Bookman Old Style" panose="02050604050505020204" pitchFamily="18" charset="0"/>
            </a:endParaRPr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460155" y="1710579"/>
            <a:ext cx="3506934" cy="54864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</a:rPr>
              <a:t>Reviewing Progress of children who need additional SEND support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35532" y="2337946"/>
            <a:ext cx="4277002" cy="3711162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3"/>
          <p:cNvSpPr>
            <a:spLocks noGrp="1"/>
          </p:cNvSpPr>
          <p:nvPr>
            <p:ph sz="half" idx="4294967295"/>
          </p:nvPr>
        </p:nvSpPr>
        <p:spPr>
          <a:xfrm>
            <a:off x="718295" y="2489639"/>
            <a:ext cx="3248794" cy="3383336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457200" indent="-457200">
              <a:buFont typeface="Arial" pitchFamily="34" charset="0"/>
              <a:buAutoNum type="arabicPeriod"/>
            </a:pPr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Class Profiles</a:t>
            </a:r>
          </a:p>
          <a:p>
            <a:pPr marL="457200" indent="-457200">
              <a:buAutoNum type="arabicPeriod"/>
            </a:pPr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School’s tracking system Insight</a:t>
            </a:r>
          </a:p>
          <a:p>
            <a:pPr marL="457200" indent="-457200">
              <a:buAutoNum type="arabicPeriod"/>
            </a:pPr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Termly evaluation of the effectiveness of interventions on the provision map (in relation to the progress of each pupil). Including termly evaluations of Individual Educational Plan’s (IEP’s).</a:t>
            </a:r>
          </a:p>
          <a:p>
            <a:pPr marL="457200" indent="-457200">
              <a:buAutoNum type="arabicPeriod"/>
            </a:pPr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Termly evaluation of whether pupils in receipt of High Needs Funding and/or with Education Health and Care Plans are meeting their individual targets which have been written to address their underlying special educational need.</a:t>
            </a:r>
          </a:p>
          <a:p>
            <a:pPr marL="457200" lvl="0" indent="-457200">
              <a:buFont typeface="Arial" pitchFamily="34" charset="0"/>
              <a:buAutoNum type="arabicPeriod"/>
            </a:pPr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Termly consultations with Intervention Teachers about progress made and a review of the impact of the intervention on the pupils.</a:t>
            </a:r>
          </a:p>
          <a:p>
            <a:pPr marL="457200" indent="-457200">
              <a:buFont typeface="Arial" pitchFamily="34" charset="0"/>
              <a:buAutoNum type="arabicPeriod"/>
            </a:pPr>
            <a:endParaRPr lang="en-GB" sz="1400" dirty="0"/>
          </a:p>
          <a:p>
            <a:pPr marL="457200" lvl="0" indent="-457200">
              <a:buFont typeface="Arial" pitchFamily="34" charset="0"/>
              <a:buAutoNum type="arabicPeriod"/>
            </a:pPr>
            <a:endParaRPr lang="en-GB" sz="1400" dirty="0"/>
          </a:p>
          <a:p>
            <a:pPr marL="457200" indent="-457200">
              <a:buAutoNum type="arabicPeriod"/>
            </a:pPr>
            <a:endParaRPr lang="en-GB" dirty="0"/>
          </a:p>
        </p:txBody>
      </p:sp>
      <p:sp>
        <p:nvSpPr>
          <p:cNvPr id="9" name="Text Placeholder 4"/>
          <p:cNvSpPr txBox="1">
            <a:spLocks/>
          </p:cNvSpPr>
          <p:nvPr/>
        </p:nvSpPr>
        <p:spPr>
          <a:xfrm>
            <a:off x="5650918" y="1710579"/>
            <a:ext cx="3200400" cy="54864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</a:rPr>
              <a:t>Reviewing Progress of children who have an EHCP</a:t>
            </a:r>
          </a:p>
          <a:p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5279739" y="2337946"/>
            <a:ext cx="4173750" cy="3711162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AutoNum type="arabicPeriod"/>
            </a:pPr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All of points 1-5 and in addition:-</a:t>
            </a:r>
          </a:p>
          <a:p>
            <a:pPr marL="457200" lvl="0" indent="-457200">
              <a:buAutoNum type="arabicPeriod"/>
            </a:pPr>
            <a:endParaRPr lang="en-GB" sz="1200" dirty="0">
              <a:solidFill>
                <a:schemeClr val="accent5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  <a:p>
            <a:pPr marL="457200" lvl="0" indent="-457200">
              <a:buAutoNum type="arabicPeriod"/>
            </a:pPr>
            <a:r>
              <a:rPr lang="en-GB" sz="1200" dirty="0">
                <a:solidFill>
                  <a:schemeClr val="accent5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Annual review of Education Health and Care Plans as prescribed in the SEND Code of Practice (September 2014)</a:t>
            </a:r>
          </a:p>
        </p:txBody>
      </p:sp>
    </p:spTree>
    <p:extLst>
      <p:ext uri="{BB962C8B-B14F-4D97-AF65-F5344CB8AC3E}">
        <p14:creationId xmlns:p14="http://schemas.microsoft.com/office/powerpoint/2010/main" val="2980881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49382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latin typeface="Bookman Old Style" panose="02050604050505020204" pitchFamily="18" charset="0"/>
              </a:rPr>
              <a:t>What specialist equipment and facilities can you offer my child?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173531" y="1076175"/>
            <a:ext cx="3007975" cy="282632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74136" y="2285863"/>
            <a:ext cx="1052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latin typeface="Bookman Old Style" panose="02050604050505020204" pitchFamily="18" charset="0"/>
              </a:rPr>
              <a:t>Visual systems and schedules </a:t>
            </a:r>
            <a:endParaRPr lang="en-US" sz="1200" b="1" dirty="0">
              <a:latin typeface="Bookman Old Style" panose="02050604050505020204" pitchFamily="18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2189019" y="1218926"/>
            <a:ext cx="2646218" cy="2133874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034915" y="2230658"/>
            <a:ext cx="954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Sensory circuits </a:t>
            </a:r>
            <a:endParaRPr lang="en-US" sz="1200" b="1" dirty="0">
              <a:solidFill>
                <a:schemeClr val="accent5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" name="5-Point Star 8"/>
          <p:cNvSpPr/>
          <p:nvPr/>
        </p:nvSpPr>
        <p:spPr>
          <a:xfrm>
            <a:off x="4170219" y="1094510"/>
            <a:ext cx="2743199" cy="225829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196994" y="2119745"/>
            <a:ext cx="885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latin typeface="Bookman Old Style" panose="02050604050505020204" pitchFamily="18" charset="0"/>
              </a:rPr>
              <a:t>Sensory Room</a:t>
            </a:r>
            <a:endParaRPr lang="en-US" sz="1200" b="1" dirty="0">
              <a:latin typeface="Bookman Old Style" panose="02050604050505020204" pitchFamily="18" charset="0"/>
            </a:endParaRPr>
          </a:p>
        </p:txBody>
      </p:sp>
      <p:sp>
        <p:nvSpPr>
          <p:cNvPr id="11" name="5-Point Star 10"/>
          <p:cNvSpPr/>
          <p:nvPr/>
        </p:nvSpPr>
        <p:spPr>
          <a:xfrm>
            <a:off x="6346922" y="1413065"/>
            <a:ext cx="2596111" cy="2327662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7190509" y="2415310"/>
            <a:ext cx="983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Fun Club</a:t>
            </a:r>
          </a:p>
          <a:p>
            <a:pPr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(lunch time support)</a:t>
            </a:r>
            <a:endParaRPr lang="en-US" sz="1200" b="1" dirty="0">
              <a:solidFill>
                <a:schemeClr val="accent5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3" name="5-Point Star 12"/>
          <p:cNvSpPr/>
          <p:nvPr/>
        </p:nvSpPr>
        <p:spPr>
          <a:xfrm>
            <a:off x="2342957" y="2581410"/>
            <a:ext cx="2616970" cy="265560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3215794" y="3740727"/>
            <a:ext cx="1079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latin typeface="Bookman Old Style" panose="02050604050505020204" pitchFamily="18" charset="0"/>
              </a:rPr>
              <a:t>Individual work stations</a:t>
            </a:r>
            <a:endParaRPr lang="en-US" sz="1200" b="1" dirty="0">
              <a:latin typeface="Bookman Old Style" panose="02050604050505020204" pitchFamily="18" charset="0"/>
            </a:endParaRPr>
          </a:p>
        </p:txBody>
      </p:sp>
      <p:sp>
        <p:nvSpPr>
          <p:cNvPr id="15" name="5-Point Star 14"/>
          <p:cNvSpPr/>
          <p:nvPr/>
        </p:nvSpPr>
        <p:spPr>
          <a:xfrm>
            <a:off x="1062221" y="2906657"/>
            <a:ext cx="2156766" cy="2831374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1809635" y="4128088"/>
            <a:ext cx="7411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Meet and Greet</a:t>
            </a:r>
            <a:endParaRPr lang="en-US" sz="1200" b="1" dirty="0">
              <a:solidFill>
                <a:schemeClr val="accent5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7" name="5-Point Star 16"/>
          <p:cNvSpPr/>
          <p:nvPr/>
        </p:nvSpPr>
        <p:spPr>
          <a:xfrm>
            <a:off x="4371109" y="2588199"/>
            <a:ext cx="2542309" cy="248675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5196994" y="3671355"/>
            <a:ext cx="9189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One page profiles </a:t>
            </a:r>
            <a:endParaRPr lang="en-US" sz="1200" b="1" dirty="0">
              <a:solidFill>
                <a:schemeClr val="accent5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9" name="5-Point Star 18"/>
          <p:cNvSpPr/>
          <p:nvPr/>
        </p:nvSpPr>
        <p:spPr>
          <a:xfrm>
            <a:off x="6064519" y="3327339"/>
            <a:ext cx="2360584" cy="182864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6788727" y="4091435"/>
            <a:ext cx="893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latin typeface="Bookman Old Style" panose="02050604050505020204" pitchFamily="18" charset="0"/>
              </a:rPr>
              <a:t>1:1 support</a:t>
            </a:r>
            <a:endParaRPr lang="en-US" sz="1200" b="1" dirty="0">
              <a:latin typeface="Bookman Old Style" panose="02050604050505020204" pitchFamily="18" charset="0"/>
            </a:endParaRPr>
          </a:p>
        </p:txBody>
      </p:sp>
      <p:sp>
        <p:nvSpPr>
          <p:cNvPr id="21" name="5-Point Star 20"/>
          <p:cNvSpPr/>
          <p:nvPr/>
        </p:nvSpPr>
        <p:spPr>
          <a:xfrm>
            <a:off x="241725" y="4266652"/>
            <a:ext cx="2231312" cy="233239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872836" y="5451352"/>
            <a:ext cx="860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latin typeface="Bookman Old Style" panose="02050604050505020204" pitchFamily="18" charset="0"/>
              </a:rPr>
              <a:t>Sensory </a:t>
            </a:r>
          </a:p>
          <a:p>
            <a:pPr algn="ctr"/>
            <a:r>
              <a:rPr lang="en-GB" sz="1200" b="1" dirty="0">
                <a:latin typeface="Bookman Old Style" panose="02050604050505020204" pitchFamily="18" charset="0"/>
              </a:rPr>
              <a:t>Boxes</a:t>
            </a:r>
            <a:endParaRPr lang="en-US" sz="1200" b="1" dirty="0">
              <a:latin typeface="Bookman Old Style" panose="02050604050505020204" pitchFamily="18" charset="0"/>
            </a:endParaRPr>
          </a:p>
        </p:txBody>
      </p:sp>
      <p:sp>
        <p:nvSpPr>
          <p:cNvPr id="23" name="5-Point Star 22"/>
          <p:cNvSpPr/>
          <p:nvPr/>
        </p:nvSpPr>
        <p:spPr>
          <a:xfrm>
            <a:off x="1737205" y="4612644"/>
            <a:ext cx="2493817" cy="1916973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2364546" y="5375582"/>
            <a:ext cx="1403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Bespoke </a:t>
            </a:r>
          </a:p>
          <a:p>
            <a:pPr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Interventions </a:t>
            </a:r>
            <a:endParaRPr lang="en-US" sz="1200" b="1" dirty="0">
              <a:solidFill>
                <a:schemeClr val="accent5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6" name="5-Point Star 25"/>
          <p:cNvSpPr/>
          <p:nvPr/>
        </p:nvSpPr>
        <p:spPr>
          <a:xfrm>
            <a:off x="7780943" y="3509585"/>
            <a:ext cx="2596111" cy="2327662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8549871" y="4552393"/>
            <a:ext cx="1116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Fully accessible</a:t>
            </a:r>
          </a:p>
          <a:p>
            <a:pPr algn="ctr"/>
            <a:r>
              <a:rPr lang="en-GB" sz="1200" b="1" dirty="0"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28" name="5-Point Star 27"/>
          <p:cNvSpPr/>
          <p:nvPr/>
        </p:nvSpPr>
        <p:spPr>
          <a:xfrm>
            <a:off x="3395977" y="4105045"/>
            <a:ext cx="2716071" cy="272706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4125649" y="5213742"/>
            <a:ext cx="13116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latin typeface="Bookman Old Style" panose="02050604050505020204" pitchFamily="18" charset="0"/>
              </a:rPr>
              <a:t>Wide range of interventions and programmes</a:t>
            </a:r>
            <a:endParaRPr lang="en-US" sz="1200" b="1" dirty="0">
              <a:latin typeface="Bookman Old Style" panose="02050604050505020204" pitchFamily="18" charset="0"/>
            </a:endParaRPr>
          </a:p>
        </p:txBody>
      </p:sp>
      <p:sp>
        <p:nvSpPr>
          <p:cNvPr id="30" name="5-Point Star 29"/>
          <p:cNvSpPr/>
          <p:nvPr/>
        </p:nvSpPr>
        <p:spPr>
          <a:xfrm>
            <a:off x="5291397" y="4191638"/>
            <a:ext cx="2596111" cy="2327662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020302" y="5081844"/>
            <a:ext cx="12230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latin typeface="Bookman Old Style" panose="02050604050505020204" pitchFamily="18" charset="0"/>
              </a:rPr>
              <a:t>Sensory </a:t>
            </a:r>
          </a:p>
          <a:p>
            <a:pPr algn="ctr"/>
            <a:r>
              <a:rPr lang="en-GB" sz="1200" b="1" dirty="0">
                <a:latin typeface="Bookman Old Style" panose="02050604050505020204" pitchFamily="18" charset="0"/>
              </a:rPr>
              <a:t>Equipment</a:t>
            </a:r>
          </a:p>
          <a:p>
            <a:pPr algn="ctr"/>
            <a:r>
              <a:rPr lang="en-GB" sz="1200" b="1" dirty="0">
                <a:latin typeface="Bookman Old Style" panose="02050604050505020204" pitchFamily="18" charset="0"/>
              </a:rPr>
              <a:t>e.g. ear defenders etc.</a:t>
            </a:r>
            <a:endParaRPr lang="en-US" sz="1200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761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898" y="221673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latin typeface="Bookman Old Style" panose="02050604050505020204" pitchFamily="18" charset="0"/>
              </a:rPr>
              <a:t>How will we improve your child’s </a:t>
            </a:r>
            <a:br>
              <a:rPr lang="en-GB" sz="2800" b="1" dirty="0">
                <a:latin typeface="Bookman Old Style" panose="02050604050505020204" pitchFamily="18" charset="0"/>
              </a:rPr>
            </a:br>
            <a:r>
              <a:rPr lang="en-GB" sz="2800" b="1" dirty="0">
                <a:latin typeface="Bookman Old Style" panose="02050604050505020204" pitchFamily="18" charset="0"/>
              </a:rPr>
              <a:t>social and emotional development?</a:t>
            </a:r>
            <a:endParaRPr lang="en-US" sz="2800" b="1" dirty="0">
              <a:latin typeface="Bookman Old Style" panose="02050604050505020204" pitchFamily="18" charset="0"/>
            </a:endParaRPr>
          </a:p>
        </p:txBody>
      </p:sp>
      <p:graphicFrame>
        <p:nvGraphicFramePr>
          <p:cNvPr id="4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914818328"/>
              </p:ext>
            </p:extLst>
          </p:nvPr>
        </p:nvGraphicFramePr>
        <p:xfrm>
          <a:off x="763500" y="1318635"/>
          <a:ext cx="4253732" cy="4924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618178803"/>
              </p:ext>
            </p:extLst>
          </p:nvPr>
        </p:nvGraphicFramePr>
        <p:xfrm>
          <a:off x="5372828" y="1318634"/>
          <a:ext cx="4685572" cy="55393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4174544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21673"/>
            <a:ext cx="8596668" cy="96981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800" b="1" dirty="0">
                <a:latin typeface="Bookman Old Style" panose="02050604050505020204" pitchFamily="18" charset="0"/>
              </a:rPr>
              <a:t>How will the school work with parents/carers to help meet their child’s needs?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  <p:graphicFrame>
        <p:nvGraphicFramePr>
          <p:cNvPr id="4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248334707"/>
              </p:ext>
            </p:extLst>
          </p:nvPr>
        </p:nvGraphicFramePr>
        <p:xfrm>
          <a:off x="677334" y="1191491"/>
          <a:ext cx="8424936" cy="5572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07689" y="4707514"/>
            <a:ext cx="2876550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1905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934" y="296432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latin typeface="Bookman Old Style" panose="02050604050505020204" pitchFamily="18" charset="0"/>
              </a:rPr>
              <a:t>How is my child included in supporting their own needs?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  <p:pic>
        <p:nvPicPr>
          <p:cNvPr id="1026" name="Picture 2" descr="Free Group Of Children Images, Download Free Clip Art, Free Clip Art on  Clipart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4" y="2946131"/>
            <a:ext cx="2712317" cy="1774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1731894" y="1649987"/>
            <a:ext cx="1728192" cy="1296144"/>
          </a:xfrm>
          <a:prstGeom prst="wedgeRoundRectCallout">
            <a:avLst>
              <a:gd name="adj1" fmla="val 65355"/>
              <a:gd name="adj2" fmla="val 8501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</a:rPr>
              <a:t>I can give my opinions about my learning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6878579" y="4240051"/>
            <a:ext cx="1728192" cy="1296144"/>
          </a:xfrm>
          <a:prstGeom prst="wedgeRoundRectCallout">
            <a:avLst>
              <a:gd name="adj1" fmla="val -85792"/>
              <a:gd name="adj2" fmla="val -1340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</a:rPr>
              <a:t>I can talk about what is important to me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7287626" y="1591530"/>
            <a:ext cx="1757567" cy="1896855"/>
          </a:xfrm>
          <a:prstGeom prst="wedgeRoundRectCallout">
            <a:avLst>
              <a:gd name="adj1" fmla="val -93432"/>
              <a:gd name="adj2" fmla="val 4678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5"/>
                </a:solidFill>
              </a:rPr>
              <a:t>I </a:t>
            </a:r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</a:rPr>
              <a:t>can ask what my targets mean if I don’t understand them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1319410" y="3833461"/>
            <a:ext cx="1728192" cy="1296144"/>
          </a:xfrm>
          <a:prstGeom prst="wedgeRoundRectCallout">
            <a:avLst>
              <a:gd name="adj1" fmla="val 113518"/>
              <a:gd name="adj2" fmla="val -6167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</a:rPr>
              <a:t>I can talk about how I learn best and what I find difficult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4305236" y="5359540"/>
            <a:ext cx="1728192" cy="1296144"/>
          </a:xfrm>
          <a:prstGeom prst="wedgeRoundRectCallout">
            <a:avLst>
              <a:gd name="adj1" fmla="val -15140"/>
              <a:gd name="adj2" fmla="val -11129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</a:rPr>
              <a:t>1 Page Profiles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1904612" y="5359540"/>
            <a:ext cx="1728192" cy="1296144"/>
          </a:xfrm>
          <a:prstGeom prst="wedgeRoundRectCallout">
            <a:avLst>
              <a:gd name="adj1" fmla="val 78244"/>
              <a:gd name="adj2" fmla="val -11215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</a:rPr>
              <a:t>I can review and help to set my own targets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4111572" y="1450431"/>
            <a:ext cx="1728192" cy="1296144"/>
          </a:xfrm>
          <a:prstGeom prst="wedgeRoundRectCallout">
            <a:avLst>
              <a:gd name="adj1" fmla="val 10533"/>
              <a:gd name="adj2" fmla="val 7827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</a:rPr>
              <a:t>I can talk about what has gone well and what hasn’t</a:t>
            </a:r>
          </a:p>
        </p:txBody>
      </p:sp>
    </p:spTree>
    <p:extLst>
      <p:ext uri="{BB962C8B-B14F-4D97-AF65-F5344CB8AC3E}">
        <p14:creationId xmlns:p14="http://schemas.microsoft.com/office/powerpoint/2010/main" val="28123622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83673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latin typeface="Bookman Old Style" panose="02050604050505020204" pitchFamily="18" charset="0"/>
              </a:rPr>
              <a:t>What if I am not happy about the support available for my child?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893725" y="1991801"/>
            <a:ext cx="3388032" cy="741132"/>
            <a:chOff x="3428127" y="521744"/>
            <a:chExt cx="3388032" cy="741132"/>
          </a:xfrm>
        </p:grpSpPr>
        <p:sp>
          <p:nvSpPr>
            <p:cNvPr id="8" name="Rounded Rectangle 7"/>
            <p:cNvSpPr/>
            <p:nvPr/>
          </p:nvSpPr>
          <p:spPr>
            <a:xfrm>
              <a:off x="3428127" y="521744"/>
              <a:ext cx="3388032" cy="741132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" name="Rounded Rectangle 4"/>
            <p:cNvSpPr txBox="1"/>
            <p:nvPr/>
          </p:nvSpPr>
          <p:spPr>
            <a:xfrm>
              <a:off x="3464306" y="557923"/>
              <a:ext cx="3315674" cy="6687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700" kern="1200" cap="none" spc="0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Bookman Old Style" panose="02050604050505020204" pitchFamily="18" charset="0"/>
                </a:rPr>
                <a:t>Complaints Procedure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893725" y="2855101"/>
            <a:ext cx="3388032" cy="741132"/>
            <a:chOff x="3428127" y="1355518"/>
            <a:chExt cx="3388032" cy="741132"/>
          </a:xfrm>
        </p:grpSpPr>
        <p:sp>
          <p:nvSpPr>
            <p:cNvPr id="11" name="Rounded Rectangle 10"/>
            <p:cNvSpPr/>
            <p:nvPr/>
          </p:nvSpPr>
          <p:spPr>
            <a:xfrm>
              <a:off x="3428127" y="1355518"/>
              <a:ext cx="3388032" cy="741132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Rounded Rectangle 4"/>
            <p:cNvSpPr txBox="1"/>
            <p:nvPr/>
          </p:nvSpPr>
          <p:spPr>
            <a:xfrm>
              <a:off x="3464306" y="1391697"/>
              <a:ext cx="3315674" cy="6687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700" kern="1200" cap="none" spc="0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Bookman Old Style" panose="02050604050505020204" pitchFamily="18" charset="0"/>
                </a:rPr>
                <a:t>Chair </a:t>
              </a:r>
              <a:r>
                <a:rPr lang="en-GB" sz="1700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Bookman Old Style" panose="02050604050505020204" pitchFamily="18" charset="0"/>
                </a:rPr>
                <a:t>of </a:t>
              </a:r>
              <a:r>
                <a:rPr lang="en-GB" sz="1700" kern="1200" cap="none" spc="0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Bookman Old Style" panose="02050604050505020204" pitchFamily="18" charset="0"/>
                </a:rPr>
                <a:t>Governors</a:t>
              </a:r>
            </a:p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1700" kern="1200" dirty="0">
                <a:latin typeface="Bookman Old Style" panose="020506040505050202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2966083" y="3838377"/>
            <a:ext cx="3388032" cy="759222"/>
            <a:chOff x="3428127" y="2189292"/>
            <a:chExt cx="3388032" cy="759222"/>
          </a:xfrm>
        </p:grpSpPr>
        <p:sp>
          <p:nvSpPr>
            <p:cNvPr id="14" name="Rounded Rectangle 13"/>
            <p:cNvSpPr/>
            <p:nvPr/>
          </p:nvSpPr>
          <p:spPr>
            <a:xfrm>
              <a:off x="3428127" y="2189292"/>
              <a:ext cx="3388032" cy="741132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ounded Rectangle 4"/>
            <p:cNvSpPr txBox="1"/>
            <p:nvPr/>
          </p:nvSpPr>
          <p:spPr>
            <a:xfrm>
              <a:off x="3464306" y="2279740"/>
              <a:ext cx="3315674" cy="6687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700" kern="1200" cap="none" spc="0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Bookman Old Style" panose="02050604050505020204" pitchFamily="18" charset="0"/>
                </a:rPr>
                <a:t>Head</a:t>
              </a:r>
              <a:r>
                <a:rPr lang="en-GB" sz="1700" kern="1200" dirty="0">
                  <a:latin typeface="Bookman Old Style" panose="02050604050505020204" pitchFamily="18" charset="0"/>
                </a:rPr>
                <a:t> </a:t>
              </a:r>
              <a:r>
                <a:rPr lang="en-GB" sz="1700" kern="1200" cap="none" spc="0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Bookman Old Style" panose="02050604050505020204" pitchFamily="18" charset="0"/>
                </a:rPr>
                <a:t>Teacher</a:t>
              </a:r>
            </a:p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700" dirty="0">
                  <a:latin typeface="Bookman Old Style" panose="02050604050505020204" pitchFamily="18" charset="0"/>
                </a:rPr>
                <a:t>Mr Tebbutt</a:t>
              </a:r>
              <a:endParaRPr lang="en-GB" sz="1700" kern="1200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929904" y="4724901"/>
            <a:ext cx="3388032" cy="741132"/>
            <a:chOff x="3428127" y="3023065"/>
            <a:chExt cx="3388032" cy="741132"/>
          </a:xfrm>
        </p:grpSpPr>
        <p:sp>
          <p:nvSpPr>
            <p:cNvPr id="17" name="Rounded Rectangle 16"/>
            <p:cNvSpPr/>
            <p:nvPr/>
          </p:nvSpPr>
          <p:spPr>
            <a:xfrm>
              <a:off x="3428127" y="3023065"/>
              <a:ext cx="3388032" cy="741132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ounded Rectangle 4"/>
            <p:cNvSpPr txBox="1"/>
            <p:nvPr/>
          </p:nvSpPr>
          <p:spPr>
            <a:xfrm>
              <a:off x="3464306" y="3059244"/>
              <a:ext cx="3315674" cy="6687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700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Bookman Old Style" panose="02050604050505020204" pitchFamily="18" charset="0"/>
                </a:rPr>
                <a:t>Deputy</a:t>
              </a:r>
              <a:r>
                <a:rPr lang="en-GB" sz="1700" kern="1200" cap="none" spc="0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Bookman Old Style" panose="02050604050505020204" pitchFamily="18" charset="0"/>
                </a:rPr>
                <a:t> Headteacher</a:t>
              </a:r>
              <a:endParaRPr lang="en-GB" sz="1700" kern="1200" dirty="0">
                <a:latin typeface="Bookman Old Style" panose="02050604050505020204" pitchFamily="18" charset="0"/>
              </a:endParaRPr>
            </a:p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700" dirty="0">
                  <a:latin typeface="Bookman Old Style" panose="02050604050505020204" pitchFamily="18" charset="0"/>
                </a:rPr>
                <a:t>Mrs May</a:t>
              </a:r>
              <a:endParaRPr lang="en-GB" sz="1700" kern="1200" dirty="0">
                <a:latin typeface="Bookman Old Style" panose="02050604050505020204" pitchFamily="18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893725" y="5617624"/>
            <a:ext cx="3388032" cy="741132"/>
            <a:chOff x="3428127" y="3856839"/>
            <a:chExt cx="3388032" cy="741132"/>
          </a:xfrm>
        </p:grpSpPr>
        <p:sp>
          <p:nvSpPr>
            <p:cNvPr id="20" name="Rounded Rectangle 19"/>
            <p:cNvSpPr/>
            <p:nvPr/>
          </p:nvSpPr>
          <p:spPr>
            <a:xfrm>
              <a:off x="3428127" y="3856839"/>
              <a:ext cx="3388032" cy="741132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Rounded Rectangle 4"/>
            <p:cNvSpPr txBox="1"/>
            <p:nvPr/>
          </p:nvSpPr>
          <p:spPr>
            <a:xfrm>
              <a:off x="3464306" y="3893018"/>
              <a:ext cx="3315674" cy="6687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700" kern="1200" cap="none" spc="0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Bookman Old Style" panose="02050604050505020204" pitchFamily="18" charset="0"/>
                </a:rPr>
                <a:t>Class teacher</a:t>
              </a:r>
            </a:p>
          </p:txBody>
        </p:sp>
      </p:grpSp>
      <p:sp>
        <p:nvSpPr>
          <p:cNvPr id="22" name="Down Arrow 21"/>
          <p:cNvSpPr/>
          <p:nvPr/>
        </p:nvSpPr>
        <p:spPr>
          <a:xfrm flipV="1">
            <a:off x="6903431" y="2300731"/>
            <a:ext cx="396044" cy="3816424"/>
          </a:xfrm>
          <a:prstGeom prst="down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39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62" y="221672"/>
            <a:ext cx="8596668" cy="103909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200" b="1" dirty="0"/>
              <a:t>Who else can I contact to support my child with SEND?</a:t>
            </a:r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343971" y="776815"/>
            <a:ext cx="2956175" cy="340821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latin typeface="Bookman Old Style" panose="02050604050505020204" pitchFamily="18" charset="0"/>
              </a:rPr>
              <a:t>Educational Inclusion Partnerships : Contact number : </a:t>
            </a:r>
          </a:p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  <a:p>
            <a:pPr algn="ctr"/>
            <a:r>
              <a:rPr lang="en-GB" sz="18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3"/>
              </a:rPr>
              <a:t>https://www.northnorthants.gov.uk/attendance-behaviour-and-home-schooling</a:t>
            </a:r>
            <a:endParaRPr lang="en-GB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687453" y="1228048"/>
            <a:ext cx="3000752" cy="2660072"/>
          </a:xfrm>
          <a:prstGeom prst="roundRect">
            <a:avLst/>
          </a:prstGeom>
          <a:solidFill>
            <a:schemeClr val="tx1"/>
          </a:solidFill>
          <a:ln>
            <a:solidFill>
              <a:schemeClr val="accent5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latin typeface="Bookman Old Style" panose="02050604050505020204" pitchFamily="18" charset="0"/>
              </a:rPr>
              <a:t>Virtual School for Looked After Children : Contact number : </a:t>
            </a:r>
          </a:p>
          <a:p>
            <a:pPr algn="ctr"/>
            <a:r>
              <a:rPr lang="en-GB" sz="1400" b="1" dirty="0">
                <a:latin typeface="Bookman Old Style" panose="02050604050505020204" pitchFamily="18" charset="0"/>
              </a:rPr>
              <a:t>01604 365912</a:t>
            </a:r>
          </a:p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  <a:p>
            <a:pPr algn="ctr"/>
            <a:r>
              <a:rPr lang="en-GB" sz="1400" dirty="0">
                <a:latin typeface="Bookman Old Style" panose="02050604050505020204" pitchFamily="18" charset="0"/>
                <a:hlinkClick r:id="rId4"/>
              </a:rPr>
              <a:t>Virtual School | North Northamptonshire Council (northnorthants.gov.uk)</a:t>
            </a:r>
            <a:endParaRPr lang="en-GB" sz="1400" b="1" dirty="0">
              <a:latin typeface="Bookman Old Style" panose="02050604050505020204" pitchFamily="18" charset="0"/>
            </a:endParaRPr>
          </a:p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075512" y="1260764"/>
            <a:ext cx="3156165" cy="2709131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  <a:p>
            <a:pPr algn="ctr"/>
            <a:r>
              <a:rPr lang="en-GB" sz="1400" b="1" dirty="0">
                <a:latin typeface="Bookman Old Style" panose="02050604050505020204" pitchFamily="18" charset="0"/>
              </a:rPr>
              <a:t>Educational Psychology Service </a:t>
            </a:r>
          </a:p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  <a:p>
            <a:pPr algn="ctr"/>
            <a:r>
              <a:rPr lang="en-GB" sz="1400" dirty="0">
                <a:latin typeface="Bookman Old Style" panose="02050604050505020204" pitchFamily="18" charset="0"/>
                <a:hlinkClick r:id="rId5"/>
              </a:rPr>
              <a:t>Educational Psychology Service - support for schools | North Northamptonshire Council (northnorthants.gov.uk)</a:t>
            </a:r>
            <a:r>
              <a:rPr lang="en-GB" sz="1400" b="1" dirty="0">
                <a:latin typeface="Bookman Old Style" panose="02050604050505020204" pitchFamily="18" charset="0"/>
              </a:rPr>
              <a:t> </a:t>
            </a:r>
          </a:p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  <a:p>
            <a:pPr algn="ctr"/>
            <a:endParaRPr lang="en-GB" sz="1400" b="1" dirty="0">
              <a:latin typeface="Bookman Old Style" panose="020506040505050202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224869" y="4481946"/>
            <a:ext cx="2769883" cy="201918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North Northamptonshire Information Advice and Support Service (IASS) :</a:t>
            </a:r>
          </a:p>
          <a:p>
            <a:pPr algn="ctr"/>
            <a:r>
              <a:rPr lang="en-GB" sz="14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 Contact Number : 0300 373 2532</a:t>
            </a:r>
          </a:p>
          <a:p>
            <a:pPr algn="ctr"/>
            <a:r>
              <a:rPr lang="en-GB" sz="1400" dirty="0">
                <a:hlinkClick r:id="rId6"/>
              </a:rPr>
              <a:t>SEND Information Advice Support Service | North Northamptonshire Council (northnorthants.gov.uk)</a:t>
            </a:r>
            <a:endParaRPr lang="en-GB" sz="14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Content Placeholder 15"/>
          <p:cNvSpPr>
            <a:spLocks noGrp="1"/>
          </p:cNvSpPr>
          <p:nvPr>
            <p:ph sz="half" idx="4294967295"/>
          </p:nvPr>
        </p:nvSpPr>
        <p:spPr>
          <a:xfrm>
            <a:off x="5184551" y="4423439"/>
            <a:ext cx="3017340" cy="207768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GB" sz="1400" b="1" dirty="0">
                <a:latin typeface="Bookman Old Style" panose="02050604050505020204" pitchFamily="18" charset="0"/>
              </a:rPr>
              <a:t>Local Offer</a:t>
            </a:r>
          </a:p>
          <a:p>
            <a:pPr marL="0" indent="0" algn="ctr">
              <a:buNone/>
            </a:pPr>
            <a:endParaRPr lang="en-GB" sz="1400" b="1" dirty="0"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en-GB" sz="1400" dirty="0">
                <a:latin typeface="Bookman Old Style" panose="02050604050505020204" pitchFamily="18" charset="0"/>
                <a:hlinkClick r:id="rId7"/>
              </a:rPr>
              <a:t>Local Offer | North Northamptonshire Council (northnorthants.gov.uk)</a:t>
            </a:r>
            <a:endParaRPr lang="en-GB" sz="1400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7729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3956" y="531832"/>
            <a:ext cx="7936589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latin typeface="Bookman Old Style" panose="02050604050505020204" pitchFamily="18" charset="0"/>
              </a:rPr>
              <a:t>What is the Local Offer?</a:t>
            </a:r>
            <a:endParaRPr lang="en-US" b="1" dirty="0">
              <a:latin typeface="Bookman Old Style" panose="0205060405050502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04250" y="183514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</a:rPr>
              <a:t>A one stop shop of all the services available for children and young people with special educational needs and disabilities.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20981" y="3180539"/>
            <a:ext cx="73844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5"/>
                </a:solidFill>
                <a:latin typeface="Bookman Old Style" panose="02050604050505020204" pitchFamily="18" charset="0"/>
              </a:rPr>
              <a:t>Website link: </a:t>
            </a:r>
            <a:r>
              <a:rPr lang="en-US" dirty="0"/>
              <a:t>L</a:t>
            </a:r>
            <a:r>
              <a:rPr lang="en-GB" dirty="0">
                <a:latin typeface="Bookman Old Style" panose="02050604050505020204" pitchFamily="18" charset="0"/>
                <a:hlinkClick r:id="rId2"/>
              </a:rPr>
              <a:t>Local Offer | North Northamptonshire Council (northnorthants.gov.uk)</a:t>
            </a:r>
            <a:r>
              <a:rPr lang="en-US" dirty="0" err="1">
                <a:latin typeface="Bookman Old Style" panose="02050604050505020204" pitchFamily="18" charset="0"/>
              </a:rPr>
              <a:t>ocal</a:t>
            </a:r>
            <a:r>
              <a:rPr lang="en-US" dirty="0">
                <a:latin typeface="Bookman Old Style" panose="02050604050505020204" pitchFamily="18" charset="0"/>
              </a:rPr>
              <a:t> </a:t>
            </a:r>
            <a:r>
              <a:rPr lang="en-US" dirty="0"/>
              <a:t>Offer (northamptonshire.gov.uk)</a:t>
            </a:r>
            <a:endParaRPr lang="en-GB" dirty="0">
              <a:solidFill>
                <a:schemeClr val="accent5"/>
              </a:solidFill>
              <a:latin typeface="Bookman Old Style" panose="02050604050505020204" pitchFamily="18" charset="0"/>
            </a:endParaRPr>
          </a:p>
          <a:p>
            <a:endParaRPr lang="en-GB" dirty="0"/>
          </a:p>
        </p:txBody>
      </p:sp>
      <p:pic>
        <p:nvPicPr>
          <p:cNvPr id="1028" name="Picture 4" descr="Local Offer Northamptonshire | Olympus Care Servi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785" y="4438223"/>
            <a:ext cx="2503457" cy="235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content-lhr8-1.xx.fbcdn.net/v/t31.0-8/14633227_1143100972392810_1625441469871348542_o.png?_nc_cat=110&amp;ccb=2&amp;_nc_sid=6e5ad9&amp;_nc_ohc=n_mbLkkxTe4AX_iesMR&amp;_nc_ht=scontent-lhr8-1.xx&amp;oh=4503cdba8c2fd5b5c46f93371a6a0bb7&amp;oe=60257F2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93" y="4631872"/>
            <a:ext cx="4134957" cy="2165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33479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</a:rPr>
              <a:t>How do you prepare my child for joining your school or transferring to another school?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653585" y="4174735"/>
            <a:ext cx="2027994" cy="1633241"/>
            <a:chOff x="517179" y="1385361"/>
            <a:chExt cx="2027994" cy="1633241"/>
          </a:xfrm>
          <a:noFill/>
        </p:grpSpPr>
        <p:sp>
          <p:nvSpPr>
            <p:cNvPr id="5" name="Hexagon 4"/>
            <p:cNvSpPr/>
            <p:nvPr/>
          </p:nvSpPr>
          <p:spPr>
            <a:xfrm>
              <a:off x="517179" y="1385361"/>
              <a:ext cx="2027994" cy="1633241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6" name="Hexagon 4"/>
            <p:cNvSpPr txBox="1"/>
            <p:nvPr/>
          </p:nvSpPr>
          <p:spPr>
            <a:xfrm>
              <a:off x="835833" y="1567243"/>
              <a:ext cx="1497452" cy="12989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13970" rIns="0" bIns="13970" numCol="1" spcCol="1270" anchor="ctr" anchorCtr="0">
              <a:noAutofit/>
            </a:bodyPr>
            <a:lstStyle/>
            <a:p>
              <a:pPr lvl="0" algn="ctr"/>
              <a:endParaRPr lang="en-GB" sz="1100" kern="1200" dirty="0">
                <a:solidFill>
                  <a:schemeClr val="accent5"/>
                </a:solidFill>
                <a:latin typeface="Bookman Old Style" panose="020506040505050202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360252" y="3328546"/>
            <a:ext cx="2027994" cy="1633241"/>
            <a:chOff x="517179" y="1385361"/>
            <a:chExt cx="2027994" cy="1633241"/>
          </a:xfrm>
        </p:grpSpPr>
        <p:sp>
          <p:nvSpPr>
            <p:cNvPr id="8" name="Hexagon 7"/>
            <p:cNvSpPr/>
            <p:nvPr/>
          </p:nvSpPr>
          <p:spPr>
            <a:xfrm>
              <a:off x="517179" y="1385361"/>
              <a:ext cx="2027994" cy="1633241"/>
            </a:xfrm>
            <a:prstGeom prst="hexagon">
              <a:avLst>
                <a:gd name="adj" fmla="val 25000"/>
                <a:gd name="vf" fmla="val 115470"/>
              </a:avLst>
            </a:pr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" name="Hexagon 4"/>
            <p:cNvSpPr txBox="1"/>
            <p:nvPr/>
          </p:nvSpPr>
          <p:spPr>
            <a:xfrm>
              <a:off x="973941" y="1779104"/>
              <a:ext cx="1178798" cy="11166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13970" rIns="0" bIns="13970" numCol="1" spcCol="1270" anchor="ctr" anchorCtr="0">
              <a:noAutofit/>
            </a:bodyPr>
            <a:lstStyle/>
            <a:p>
              <a:pPr lvl="0" algn="ctr"/>
              <a:r>
                <a:rPr lang="en-GB" sz="1100" b="1" dirty="0">
                  <a:solidFill>
                    <a:schemeClr val="accent5"/>
                  </a:solidFill>
                  <a:latin typeface="Bookman Old Style" panose="02050604050505020204" pitchFamily="18" charset="0"/>
                </a:rPr>
                <a:t>Transition visits</a:t>
              </a:r>
            </a:p>
            <a:p>
              <a:pPr lvl="0" algn="ctr"/>
              <a:r>
                <a:rPr lang="en-GB" sz="1100" b="1" dirty="0">
                  <a:solidFill>
                    <a:schemeClr val="accent5"/>
                  </a:solidFill>
                  <a:latin typeface="Bookman Old Style" panose="02050604050505020204" pitchFamily="18" charset="0"/>
                </a:rPr>
                <a:t>and extra visits if required</a:t>
              </a:r>
            </a:p>
            <a:p>
              <a:pPr lvl="0" algn="ctr"/>
              <a:r>
                <a:rPr lang="en-GB" sz="1100" b="1" dirty="0">
                  <a:solidFill>
                    <a:schemeClr val="accent5"/>
                  </a:solidFill>
                  <a:latin typeface="Bookman Old Style" panose="02050604050505020204" pitchFamily="18" charset="0"/>
                </a:rPr>
                <a:t>(accompanied</a:t>
              </a:r>
              <a:endParaRPr lang="en-US" sz="1100" b="1" dirty="0">
                <a:solidFill>
                  <a:schemeClr val="accent5"/>
                </a:solidFill>
                <a:latin typeface="Bookman Old Style" panose="02050604050505020204" pitchFamily="18" charset="0"/>
              </a:endParaRPr>
            </a:p>
            <a:p>
              <a:pPr lvl="0" algn="ctr"/>
              <a:endParaRPr lang="en-GB" sz="1100" kern="1200" dirty="0">
                <a:solidFill>
                  <a:schemeClr val="accent5"/>
                </a:solidFill>
                <a:latin typeface="Bookman Old Style" panose="020506040505050202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066919" y="2511925"/>
            <a:ext cx="2027994" cy="1633241"/>
            <a:chOff x="517179" y="1385361"/>
            <a:chExt cx="2027994" cy="1633241"/>
          </a:xfrm>
          <a:noFill/>
        </p:grpSpPr>
        <p:sp>
          <p:nvSpPr>
            <p:cNvPr id="12" name="Hexagon 11"/>
            <p:cNvSpPr/>
            <p:nvPr/>
          </p:nvSpPr>
          <p:spPr>
            <a:xfrm>
              <a:off x="517179" y="1385361"/>
              <a:ext cx="2027994" cy="1633241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Hexagon 4"/>
            <p:cNvSpPr txBox="1"/>
            <p:nvPr/>
          </p:nvSpPr>
          <p:spPr>
            <a:xfrm>
              <a:off x="835833" y="1567243"/>
              <a:ext cx="1497452" cy="12989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13970" rIns="0" bIns="13970" numCol="1" spcCol="1270" anchor="ctr" anchorCtr="0">
              <a:noAutofit/>
            </a:bodyPr>
            <a:lstStyle/>
            <a:p>
              <a:pPr lvl="0" algn="ctr"/>
              <a:endParaRPr lang="en-GB" sz="1100" u="sng" dirty="0">
                <a:solidFill>
                  <a:schemeClr val="accent5"/>
                </a:solidFill>
                <a:latin typeface="Bookman Old Style" panose="02050604050505020204" pitchFamily="18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5452574" y="2728380"/>
            <a:ext cx="11787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2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Named contact for SENCO of next setting given to parents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8432443" y="4200360"/>
            <a:ext cx="2027994" cy="1633241"/>
            <a:chOff x="7273220" y="3118018"/>
            <a:chExt cx="2027994" cy="1633241"/>
          </a:xfrm>
          <a:noFill/>
        </p:grpSpPr>
        <p:sp>
          <p:nvSpPr>
            <p:cNvPr id="16" name="Hexagon 15"/>
            <p:cNvSpPr/>
            <p:nvPr/>
          </p:nvSpPr>
          <p:spPr>
            <a:xfrm>
              <a:off x="7273220" y="3118018"/>
              <a:ext cx="2027994" cy="1633241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Hexagon 4"/>
            <p:cNvSpPr txBox="1"/>
            <p:nvPr/>
          </p:nvSpPr>
          <p:spPr>
            <a:xfrm>
              <a:off x="7538491" y="3319509"/>
              <a:ext cx="1497452" cy="12989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13970" rIns="0" bIns="13970" numCol="1" spcCol="1270" anchor="ctr" anchorCtr="0">
              <a:noAutofit/>
            </a:bodyPr>
            <a:lstStyle/>
            <a:p>
              <a:pPr lvl="0" algn="ctr"/>
              <a:r>
                <a:rPr lang="en-GB" sz="1100" b="1" u="sng" kern="1200" dirty="0">
                  <a:solidFill>
                    <a:schemeClr val="accent5"/>
                  </a:solidFill>
                  <a:latin typeface="Bookman Old Style" panose="02050604050505020204" pitchFamily="18" charset="0"/>
                </a:rPr>
                <a:t>E</a:t>
              </a:r>
              <a:r>
                <a:rPr lang="en-GB" sz="1100" b="1" u="sng" dirty="0">
                  <a:solidFill>
                    <a:schemeClr val="accent5"/>
                  </a:solidFill>
                  <a:latin typeface="Bookman Old Style" panose="02050604050505020204" pitchFamily="18" charset="0"/>
                </a:rPr>
                <a:t>HCP</a:t>
              </a:r>
            </a:p>
            <a:p>
              <a:pPr lvl="0" algn="ctr"/>
              <a:r>
                <a:rPr lang="en-GB" sz="1100" b="1" dirty="0">
                  <a:solidFill>
                    <a:schemeClr val="accent5"/>
                  </a:solidFill>
                  <a:latin typeface="Bookman Old Style" panose="02050604050505020204" pitchFamily="18" charset="0"/>
                </a:rPr>
                <a:t>Transition plan discussed at Annual Review</a:t>
              </a:r>
            </a:p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100" b="1" u="sng" kern="1200" dirty="0">
                  <a:solidFill>
                    <a:schemeClr val="accent5"/>
                  </a:solidFill>
                  <a:latin typeface="Bookman Old Style" panose="02050604050505020204" pitchFamily="18" charset="0"/>
                </a:rPr>
                <a:t>CP</a:t>
              </a:r>
            </a:p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100" b="1" kern="1200" dirty="0">
                  <a:solidFill>
                    <a:schemeClr val="accent5"/>
                  </a:solidFill>
                  <a:latin typeface="Bookman Old Style" panose="02050604050505020204" pitchFamily="18" charset="0"/>
                </a:rPr>
                <a:t>Transition plan discussed at Annual Review</a:t>
              </a:r>
            </a:p>
          </p:txBody>
        </p:sp>
      </p:grpSp>
      <p:sp>
        <p:nvSpPr>
          <p:cNvPr id="18" name="Rectangle 17"/>
          <p:cNvSpPr/>
          <p:nvPr/>
        </p:nvSpPr>
        <p:spPr>
          <a:xfrm>
            <a:off x="2077217" y="4711372"/>
            <a:ext cx="129118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Transition meetings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5036900" y="4203139"/>
            <a:ext cx="2027994" cy="1633241"/>
            <a:chOff x="517179" y="1385361"/>
            <a:chExt cx="2027994" cy="1633241"/>
          </a:xfrm>
          <a:noFill/>
        </p:grpSpPr>
        <p:sp>
          <p:nvSpPr>
            <p:cNvPr id="20" name="Hexagon 19"/>
            <p:cNvSpPr/>
            <p:nvPr/>
          </p:nvSpPr>
          <p:spPr>
            <a:xfrm>
              <a:off x="517179" y="1385361"/>
              <a:ext cx="2027994" cy="1633241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Hexagon 4"/>
            <p:cNvSpPr txBox="1"/>
            <p:nvPr/>
          </p:nvSpPr>
          <p:spPr>
            <a:xfrm>
              <a:off x="835833" y="1567243"/>
              <a:ext cx="1497452" cy="12989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13970" rIns="0" bIns="13970" numCol="1" spcCol="1270" anchor="ctr" anchorCtr="0">
              <a:noAutofit/>
            </a:bodyPr>
            <a:lstStyle/>
            <a:p>
              <a:pPr lvl="0" algn="ctr"/>
              <a:endParaRPr lang="en-GB" sz="1100" kern="1200" dirty="0">
                <a:solidFill>
                  <a:schemeClr val="accent5"/>
                </a:solidFill>
                <a:latin typeface="Bookman Old Style" panose="02050604050505020204" pitchFamily="18" charset="0"/>
              </a:endParaRPr>
            </a:p>
          </p:txBody>
        </p:sp>
      </p:grpSp>
      <p:sp>
        <p:nvSpPr>
          <p:cNvPr id="22" name="Rectangle 21"/>
          <p:cNvSpPr/>
          <p:nvPr/>
        </p:nvSpPr>
        <p:spPr>
          <a:xfrm>
            <a:off x="5388246" y="4729891"/>
            <a:ext cx="128303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Transition timeline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6755795" y="3358028"/>
            <a:ext cx="2027994" cy="1633241"/>
            <a:chOff x="517179" y="1385361"/>
            <a:chExt cx="2027994" cy="1633241"/>
          </a:xfrm>
          <a:noFill/>
        </p:grpSpPr>
        <p:sp>
          <p:nvSpPr>
            <p:cNvPr id="24" name="Hexagon 23"/>
            <p:cNvSpPr/>
            <p:nvPr/>
          </p:nvSpPr>
          <p:spPr>
            <a:xfrm>
              <a:off x="517179" y="1385361"/>
              <a:ext cx="2027994" cy="1633241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Hexagon 4"/>
            <p:cNvSpPr txBox="1"/>
            <p:nvPr/>
          </p:nvSpPr>
          <p:spPr>
            <a:xfrm>
              <a:off x="835833" y="1567243"/>
              <a:ext cx="1497452" cy="12989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13970" rIns="0" bIns="13970" numCol="1" spcCol="1270" anchor="ctr" anchorCtr="0">
              <a:noAutofit/>
            </a:bodyPr>
            <a:lstStyle/>
            <a:p>
              <a:pPr lvl="0" algn="ctr"/>
              <a:endParaRPr lang="en-GB" sz="1100" kern="1200" dirty="0">
                <a:solidFill>
                  <a:schemeClr val="accent5"/>
                </a:solidFill>
                <a:latin typeface="Bookman Old Style" panose="02050604050505020204" pitchFamily="18" charset="0"/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7256318" y="3833807"/>
            <a:ext cx="99425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Extra class visits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3360252" y="5049242"/>
            <a:ext cx="2027994" cy="1633241"/>
            <a:chOff x="517179" y="1385361"/>
            <a:chExt cx="2027994" cy="1633241"/>
          </a:xfrm>
          <a:noFill/>
        </p:grpSpPr>
        <p:sp>
          <p:nvSpPr>
            <p:cNvPr id="28" name="Hexagon 27"/>
            <p:cNvSpPr/>
            <p:nvPr/>
          </p:nvSpPr>
          <p:spPr>
            <a:xfrm>
              <a:off x="517179" y="1385361"/>
              <a:ext cx="2027994" cy="1633241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Hexagon 4"/>
            <p:cNvSpPr txBox="1"/>
            <p:nvPr/>
          </p:nvSpPr>
          <p:spPr>
            <a:xfrm>
              <a:off x="835833" y="1567243"/>
              <a:ext cx="1497452" cy="12989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13970" rIns="0" bIns="13970" numCol="1" spcCol="1270" anchor="ctr" anchorCtr="0">
              <a:noAutofit/>
            </a:bodyPr>
            <a:lstStyle/>
            <a:p>
              <a:pPr lvl="0" algn="ctr"/>
              <a:endParaRPr lang="en-GB" sz="1100" u="sng" dirty="0">
                <a:solidFill>
                  <a:schemeClr val="accent5"/>
                </a:solidFill>
                <a:latin typeface="Bookman Old Style" panose="02050604050505020204" pitchFamily="18" charset="0"/>
              </a:endParaRPr>
            </a:p>
          </p:txBody>
        </p:sp>
      </p:grpSp>
      <p:sp>
        <p:nvSpPr>
          <p:cNvPr id="30" name="Rectangle 29"/>
          <p:cNvSpPr/>
          <p:nvPr/>
        </p:nvSpPr>
        <p:spPr>
          <a:xfrm>
            <a:off x="3804187" y="5557438"/>
            <a:ext cx="11823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Transition Booklet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6743567" y="5077732"/>
            <a:ext cx="2027994" cy="1633241"/>
            <a:chOff x="517179" y="1385361"/>
            <a:chExt cx="2027994" cy="1633241"/>
          </a:xfrm>
          <a:noFill/>
        </p:grpSpPr>
        <p:sp>
          <p:nvSpPr>
            <p:cNvPr id="35" name="Hexagon 34"/>
            <p:cNvSpPr/>
            <p:nvPr/>
          </p:nvSpPr>
          <p:spPr>
            <a:xfrm>
              <a:off x="517179" y="1385361"/>
              <a:ext cx="2027994" cy="1633241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6" name="Hexagon 4"/>
            <p:cNvSpPr txBox="1"/>
            <p:nvPr/>
          </p:nvSpPr>
          <p:spPr>
            <a:xfrm>
              <a:off x="835833" y="1567243"/>
              <a:ext cx="1497452" cy="12989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13970" rIns="0" bIns="13970" numCol="1" spcCol="1270" anchor="ctr" anchorCtr="0">
              <a:noAutofit/>
            </a:bodyPr>
            <a:lstStyle/>
            <a:p>
              <a:pPr lvl="0" algn="ctr"/>
              <a:endParaRPr lang="en-GB" sz="1100" kern="1200" dirty="0">
                <a:solidFill>
                  <a:schemeClr val="accent5"/>
                </a:solidFill>
                <a:latin typeface="Bookman Old Style" panose="02050604050505020204" pitchFamily="18" charset="0"/>
              </a:endParaRPr>
            </a:p>
          </p:txBody>
        </p:sp>
      </p:grpSp>
      <p:sp>
        <p:nvSpPr>
          <p:cNvPr id="37" name="Rectangle 36"/>
          <p:cNvSpPr/>
          <p:nvPr/>
        </p:nvSpPr>
        <p:spPr>
          <a:xfrm>
            <a:off x="7004125" y="5524373"/>
            <a:ext cx="16136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Identification of key people and contacts given to the child’s family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1653585" y="2300442"/>
            <a:ext cx="2112276" cy="1830566"/>
            <a:chOff x="517179" y="1385361"/>
            <a:chExt cx="2027994" cy="1633241"/>
          </a:xfrm>
          <a:noFill/>
        </p:grpSpPr>
        <p:sp>
          <p:nvSpPr>
            <p:cNvPr id="39" name="Hexagon 38"/>
            <p:cNvSpPr/>
            <p:nvPr/>
          </p:nvSpPr>
          <p:spPr>
            <a:xfrm>
              <a:off x="517179" y="1385361"/>
              <a:ext cx="2027994" cy="1633241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0" name="Hexagon 4"/>
            <p:cNvSpPr txBox="1"/>
            <p:nvPr/>
          </p:nvSpPr>
          <p:spPr>
            <a:xfrm>
              <a:off x="835833" y="1567243"/>
              <a:ext cx="1497452" cy="12989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13970" rIns="0" bIns="13970" numCol="1" spcCol="1270" anchor="ctr" anchorCtr="0">
              <a:noAutofit/>
            </a:bodyPr>
            <a:lstStyle/>
            <a:p>
              <a:pPr lvl="0" algn="ctr"/>
              <a:endParaRPr lang="en-GB" sz="1100" kern="1200" dirty="0">
                <a:solidFill>
                  <a:schemeClr val="accent5"/>
                </a:solidFill>
                <a:latin typeface="Bookman Old Style" panose="02050604050505020204" pitchFamily="18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1992703" y="2415187"/>
            <a:ext cx="138534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5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We work closely with your child’s infant school and arrange a number of visits to </a:t>
            </a:r>
            <a:r>
              <a:rPr lang="en-US" sz="950" b="1" dirty="0" err="1">
                <a:solidFill>
                  <a:schemeClr val="accent5"/>
                </a:solidFill>
                <a:latin typeface="Bookman Old Style" panose="02050604050505020204" pitchFamily="18" charset="0"/>
              </a:rPr>
              <a:t>familiarise</a:t>
            </a:r>
            <a:r>
              <a:rPr lang="en-US" sz="95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 them with Park. This is also carried out if your child is transferring </a:t>
            </a:r>
            <a:r>
              <a:rPr lang="en-US" sz="10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midyear</a:t>
            </a:r>
            <a:r>
              <a:rPr lang="en-US" sz="900" b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68240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782" y="386352"/>
            <a:ext cx="2201477" cy="21309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90255" y="2658794"/>
            <a:ext cx="76661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2">
                    <a:lumMod val="10000"/>
                  </a:schemeClr>
                </a:solidFill>
                <a:latin typeface="Bookman Old Style" panose="02050604050505020204" pitchFamily="18" charset="0"/>
              </a:rPr>
              <a:t>Special Educational Needs</a:t>
            </a:r>
          </a:p>
          <a:p>
            <a:pPr algn="ctr"/>
            <a:r>
              <a:rPr lang="en-GB" sz="4000" b="1" dirty="0">
                <a:solidFill>
                  <a:schemeClr val="bg2">
                    <a:lumMod val="10000"/>
                  </a:schemeClr>
                </a:solidFill>
                <a:latin typeface="Bookman Old Style" panose="02050604050505020204" pitchFamily="18" charset="0"/>
              </a:rPr>
              <a:t> Information Report </a:t>
            </a:r>
          </a:p>
          <a:p>
            <a:pPr algn="ctr"/>
            <a:r>
              <a:rPr lang="en-GB" sz="4000" b="1" dirty="0">
                <a:solidFill>
                  <a:schemeClr val="bg2">
                    <a:lumMod val="10000"/>
                  </a:schemeClr>
                </a:solidFill>
                <a:latin typeface="Bookman Old Style" panose="02050604050505020204" pitchFamily="18" charset="0"/>
              </a:rPr>
              <a:t>September 2024</a:t>
            </a:r>
            <a:endParaRPr lang="en-US" sz="4000" b="1" dirty="0">
              <a:solidFill>
                <a:schemeClr val="bg2">
                  <a:lumMod val="10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34251" y="5762495"/>
            <a:ext cx="73996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2">
                    <a:lumMod val="10000"/>
                  </a:schemeClr>
                </a:solidFill>
                <a:latin typeface="Bookman Old Style" panose="02050604050505020204" pitchFamily="18" charset="0"/>
              </a:rPr>
              <a:t>“Together we make a difference”</a:t>
            </a:r>
            <a:r>
              <a:rPr lang="en-GB" dirty="0"/>
              <a:t>”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294229" y="4811151"/>
            <a:ext cx="8623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ookman Old Style" panose="02050604050505020204" pitchFamily="18" charset="0"/>
              </a:rPr>
              <a:t>(A parent/carer friendly version)</a:t>
            </a:r>
          </a:p>
          <a:p>
            <a:pPr algn="ctr"/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ookman Old Style" panose="02050604050505020204" pitchFamily="18" charset="0"/>
              </a:rPr>
              <a:t>Answers to questions you may have about regarding our SEN provision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1472" y="203200"/>
            <a:ext cx="1745673" cy="174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97573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Custom 7">
      <a:dk1>
        <a:srgbClr val="FFFFFF"/>
      </a:dk1>
      <a:lt1>
        <a:srgbClr val="FF0000"/>
      </a:lt1>
      <a:dk2>
        <a:srgbClr val="00B050"/>
      </a:dk2>
      <a:lt2>
        <a:srgbClr val="E7E6E6"/>
      </a:lt2>
      <a:accent1>
        <a:srgbClr val="FF0000"/>
      </a:accent1>
      <a:accent2>
        <a:srgbClr val="000000"/>
      </a:accent2>
      <a:accent3>
        <a:srgbClr val="00B050"/>
      </a:accent3>
      <a:accent4>
        <a:srgbClr val="FF0000"/>
      </a:accent4>
      <a:accent5>
        <a:srgbClr val="000000"/>
      </a:accent5>
      <a:accent6>
        <a:srgbClr val="FFFFFF"/>
      </a:accent6>
      <a:hlink>
        <a:srgbClr val="0070C0"/>
      </a:hlink>
      <a:folHlink>
        <a:srgbClr val="E7E6E6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406</TotalTime>
  <Words>1364</Words>
  <Application>Microsoft Office PowerPoint</Application>
  <PresentationFormat>Widescreen</PresentationFormat>
  <Paragraphs>271</Paragraphs>
  <Slides>17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Aptos</vt:lpstr>
      <vt:lpstr>Arial</vt:lpstr>
      <vt:lpstr>Bookman Old Style</vt:lpstr>
      <vt:lpstr>Calibri</vt:lpstr>
      <vt:lpstr>Trebuchet MS</vt:lpstr>
      <vt:lpstr>Wingdings 3</vt:lpstr>
      <vt:lpstr>Facet</vt:lpstr>
      <vt:lpstr>PowerPoint Presentation</vt:lpstr>
      <vt:lpstr>Who do I contact if I have concerns about my child?</vt:lpstr>
      <vt:lpstr>What is Park Junior School expected to provide for pupils with SEND?</vt:lpstr>
      <vt:lpstr>What kind of Special Educational Needs can we provide for at Park Junior School? (including medical needs)</vt:lpstr>
      <vt:lpstr>What specialist services and expertise are available at or accessed by the school? </vt:lpstr>
      <vt:lpstr>PowerPoint Presentation</vt:lpstr>
      <vt:lpstr>How will the Park Junior School team make sure your child makes progress?</vt:lpstr>
      <vt:lpstr>How will we assess your child?</vt:lpstr>
      <vt:lpstr>What specialist equipment and facilities can you offer my child?</vt:lpstr>
      <vt:lpstr>How will we improve your child’s  social and emotional development?</vt:lpstr>
      <vt:lpstr>How will the school work with parents/carers to help meet their child’s needs?</vt:lpstr>
      <vt:lpstr>How is my child included in supporting their own needs?</vt:lpstr>
      <vt:lpstr>What if I am not happy about the support available for my child?</vt:lpstr>
      <vt:lpstr>Who else can I contact to support my child with SEND?</vt:lpstr>
      <vt:lpstr>What is the Local Offer?</vt:lpstr>
      <vt:lpstr>How do you prepare my child for joining your school or transferring to another school?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 Page</dc:creator>
  <cp:lastModifiedBy>David Tebbutt</cp:lastModifiedBy>
  <cp:revision>59</cp:revision>
  <dcterms:created xsi:type="dcterms:W3CDTF">2021-01-12T09:58:56Z</dcterms:created>
  <dcterms:modified xsi:type="dcterms:W3CDTF">2024-09-12T09:31:44Z</dcterms:modified>
</cp:coreProperties>
</file>