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700B9-9F48-72F6-F7DE-05D0B63143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E87B66-4679-EE43-7D2F-FB97FCC3F4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625D89-3526-C81D-1DDE-13FA35A54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DF8F9-FDFE-490A-9CCA-30C6A50564C7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38CFAC-1F84-48B7-725B-B87DA32A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648203-5037-B91E-3BD2-D7A9CBA2B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95D7-6B7C-4B14-96AB-E70D8BF91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26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F98F3-2036-FA28-3ACC-E0E601519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20888F-8ED9-905E-7D58-C9282AF290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AEFDF-51F9-A6DD-6CBE-1D966F97F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DF8F9-FDFE-490A-9CCA-30C6A50564C7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8F32D-6DB1-8470-CD8B-275277E86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5E457-ADD9-940F-9CFC-16CA4AF24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95D7-6B7C-4B14-96AB-E70D8BF91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266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56BCD-2131-0EE4-5F7F-5B5D7F181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E9BFF7-44BE-51E8-B770-E421D320A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74223-18C1-D73C-9E1B-046BB3979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DF8F9-FDFE-490A-9CCA-30C6A50564C7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FDA86-8923-EB4B-F515-25EF708EE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CDA70B-ACDB-7A89-3221-E671F887D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95D7-6B7C-4B14-96AB-E70D8BF91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665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48C49-FE89-CD61-626B-BC676E46C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2074A4-E304-C9AB-2EE7-981C0B4670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AC05CE-D1B6-5DE0-87D6-6CA53B545E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406F7E-D776-0370-CCB9-703CF931E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DF8F9-FDFE-490A-9CCA-30C6A50564C7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565923-03BF-2ACE-3381-B4B931906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78559B-F206-F0F9-B9BB-597149167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95D7-6B7C-4B14-96AB-E70D8BF91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470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4B560-9D84-89C6-48BE-56D156B8A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25A1B0-959F-93EA-C55F-D4E03E99BF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4C4EE2-A206-0457-91CA-6DF83A13BF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A395A4-C241-E5DD-17F6-4966EC21DE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9B17E5-A06B-01CE-A7A3-C1390D9BF9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1732BD-3941-4990-A21D-3153D72FF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DF8F9-FDFE-490A-9CCA-30C6A50564C7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64193B-5C24-24CB-4501-49EE7CA84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E24B96-3EC7-ACCA-D1DA-45C777A5D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95D7-6B7C-4B14-96AB-E70D8BF91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126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63AF2-1CCF-F5CC-6D80-D13A80880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0D5EE0-1F14-E3F5-29D9-49B7C6837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DF8F9-FDFE-490A-9CCA-30C6A50564C7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4782A9-BC71-DBF6-ABBD-94BE5F60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33F9C3-46EC-230A-B329-2593684E3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95D7-6B7C-4B14-96AB-E70D8BF91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680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8BF6A9-465B-484B-765A-CA5286154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DF8F9-FDFE-490A-9CCA-30C6A50564C7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4DA808-CEE9-1D5C-CACA-841BE009D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FCAF87-5F66-FE16-338B-1ED017850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95D7-6B7C-4B14-96AB-E70D8BF91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070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AF50C-39B5-1A1E-FFC3-A8026155F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780195-61FE-EFA4-92DF-4AD6D9C556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A3BA80-DBB0-E191-DF3A-75A9E636EA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959C89-BB4A-F7D0-B723-C2937AAA2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DF8F9-FDFE-490A-9CCA-30C6A50564C7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B845A5-A03D-ADE5-E1FC-DFA026AC8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E21297-141E-FC5B-7E14-F07C8F024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95D7-6B7C-4B14-96AB-E70D8BF91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264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D86D8-0A4B-589C-1DBD-CCBF2B04C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0B5D95-F1B0-C1B8-E4B8-CE756296B5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8967BF-1BE5-A5B0-C609-93E1B0BE6F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1B9D38-62E4-1D3F-EF88-0E0CE0D60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DF8F9-FDFE-490A-9CCA-30C6A50564C7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79BA54-EE24-55F9-C604-8BD4CD857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9FF566-F3CC-E569-57EF-32F616EEA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95D7-6B7C-4B14-96AB-E70D8BF91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271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9A44B-3339-DD4B-9CC0-3943BC6B2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2AD0A7-9088-F823-7435-18DD7FA7EF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37575F-1E60-28FD-981C-321D1DFC5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DF8F9-FDFE-490A-9CCA-30C6A50564C7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707706-4CD7-0793-451A-8E2B09275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D39EF1-C288-DA1F-C144-3523BCFBD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95D7-6B7C-4B14-96AB-E70D8BF91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259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795C3C-BD95-1294-ACEC-CBDDA842B4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FEFB81-02B4-178D-F3B6-1474C9B69B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398805-D35D-FE20-A9B3-346FC2DD6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DF8F9-FDFE-490A-9CCA-30C6A50564C7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95F6C-419A-ADF5-B195-388A29091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2FDFE4-5B25-637B-C203-EFC040ECF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95D7-6B7C-4B14-96AB-E70D8BF91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738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5000">
              <a:schemeClr val="accent1">
                <a:lumMod val="45000"/>
                <a:lumOff val="55000"/>
              </a:schemeClr>
            </a:gs>
            <a:gs pos="51000">
              <a:schemeClr val="accent1">
                <a:lumMod val="45000"/>
                <a:lumOff val="55000"/>
              </a:schemeClr>
            </a:gs>
            <a:gs pos="69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3BB940-B090-41D8-6EB9-7A8916D0C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AE08BB-E77A-A6E2-7752-1C20B30E4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5A7980-BEDC-CEA7-8255-78B80A21A8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ADF8F9-FDFE-490A-9CCA-30C6A50564C7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E06B6-50C6-0921-E7F2-D301A5A3B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4FD245-29AB-AE99-25C7-55BDDC0B99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1695D7-6B7C-4B14-96AB-E70D8BF91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163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0414A-7AA2-6B76-F32E-0A71FDBFBB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696" y="869443"/>
            <a:ext cx="10932607" cy="2032819"/>
          </a:xfrm>
        </p:spPr>
        <p:txBody>
          <a:bodyPr>
            <a:normAutofit/>
          </a:bodyPr>
          <a:lstStyle/>
          <a:p>
            <a:r>
              <a:rPr lang="en-GB" sz="8800" dirty="0">
                <a:latin typeface="Comic Sans MS" panose="030F0702030302020204" pitchFamily="66" charset="0"/>
              </a:rPr>
              <a:t>Step Into Christmas</a:t>
            </a:r>
          </a:p>
        </p:txBody>
      </p:sp>
    </p:spTree>
    <p:extLst>
      <p:ext uri="{BB962C8B-B14F-4D97-AF65-F5344CB8AC3E}">
        <p14:creationId xmlns:p14="http://schemas.microsoft.com/office/powerpoint/2010/main" val="3359304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6E66D-93DE-C7E0-80F7-58B7D4A13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3336"/>
            <a:ext cx="10515600" cy="5483627"/>
          </a:xfrm>
        </p:spPr>
        <p:txBody>
          <a:bodyPr/>
          <a:lstStyle/>
          <a:p>
            <a:pPr marL="0" indent="0">
              <a:buNone/>
            </a:pP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Welcome to my Christmas song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I'd like to thank you for the year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So I'm </a:t>
            </a:r>
            <a:r>
              <a:rPr lang="en-GB" sz="4400" kern="100" dirty="0" err="1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sendin</a:t>
            </a: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' you this Christmas card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To say, "It's nice to have you here"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7982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041A1-9BDC-6B72-E928-DBC5FE71A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66A65F-7B5F-02A1-0E8B-311035671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3336"/>
            <a:ext cx="10515600" cy="5483627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I'd like to sing about all the things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Your eyes and mine can see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So hop aboard the turntable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Oh, step into Christmas with me, yeah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5803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BCDB0F-7A64-2E96-69CC-DBC2302C3F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33C613-932E-337E-CB5F-05ADCFF3B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3336"/>
            <a:ext cx="10515600" cy="5483627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Step into Christmas, let's join together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We can watch the snow fall forever and ever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Eat, drink and be merry, come along with me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Step into Christmas, the admission's free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0719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752C40-6F8B-0EBC-92C8-77A1047BA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39F6FA-5E2C-8D92-AEDB-BD0C415922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3336"/>
            <a:ext cx="10515600" cy="5483627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Take care in all you do next year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And keep </a:t>
            </a:r>
            <a:r>
              <a:rPr lang="en-GB" sz="4400" kern="100" dirty="0" err="1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smilin</a:t>
            </a: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' through the days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If we can help to entertain you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Oh, we will find the ways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111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E0BDE3-9C67-FDEA-DC69-32C664CB07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E0287-5A1E-5042-0DDB-05A950CB0D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3336"/>
            <a:ext cx="10515600" cy="5483627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So merry Christmas, one and all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There's no place I'd rather be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Than </a:t>
            </a:r>
            <a:r>
              <a:rPr lang="en-GB" sz="4400" kern="100" dirty="0" err="1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askin</a:t>
            </a: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' you if you'd oblige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 err="1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Oooh</a:t>
            </a: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4400" kern="100" dirty="0" err="1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Steppin</a:t>
            </a: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' into Christmas with me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762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66C9EB-9E82-D397-38A5-FC40DA947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F6B9D4-F2DC-D714-3BEC-1912E7BB01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3336"/>
            <a:ext cx="10515600" cy="5483627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Step into Christmas, let's join together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We can watch the snow fall forever and ever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Eat, drink and be merry, come along with me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Step into Christmas, the admission's free, oh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5897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063F9-1270-226B-411D-AD150A461F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93A51F-FEED-9C09-91AB-A3ADD7A82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3336"/>
            <a:ext cx="10515600" cy="5483627"/>
          </a:xfrm>
        </p:spPr>
        <p:txBody>
          <a:bodyPr/>
          <a:lstStyle/>
          <a:p>
            <a:pPr marL="0" indent="0">
              <a:buNone/>
            </a:pP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Instrumental</a:t>
            </a:r>
          </a:p>
          <a:p>
            <a:pPr marL="0" indent="0">
              <a:buNone/>
            </a:pPr>
            <a:endParaRPr lang="en-GB" sz="4400" kern="100" dirty="0">
              <a:latin typeface="Comic Sans MS" panose="030F070203030202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Welcome to my Christmas song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I'd like to thank you for the year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So I'm </a:t>
            </a:r>
            <a:r>
              <a:rPr lang="en-GB" sz="4400" kern="100" dirty="0" err="1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sendin</a:t>
            </a: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' you this Christmas card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To say, "It's nice to have you here"</a:t>
            </a:r>
          </a:p>
          <a:p>
            <a:pPr marL="0" indent="0"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2399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6326F-1FDC-30AF-E828-D51B75A4F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B9ECBD-51E6-EB7A-79CE-E777A6CBB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3336"/>
            <a:ext cx="10515600" cy="5483627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I'd like to sing about all the things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Your eyes and mine can see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So hop aboard the turntable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Oh, step into Christmas with me, yeah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664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743C8-FD42-9C79-AA8E-5AFFCCF54E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06B150-F930-93B1-202A-B49685E38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3336"/>
            <a:ext cx="10515600" cy="5483627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Step into Christmas, let's join together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We can watch the snow fall forever and ever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Eat, drink and be merry, come along with me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Step into Christmas, the admission's free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42939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734BFC-1094-0AEB-CB7C-37B6EECC63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C5A51B-9095-3B5C-0074-D4499073B9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3336"/>
            <a:ext cx="10515600" cy="5483627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Step into Christmas, let's join together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We can watch the snow fall forever and ever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Eat, drink and be merry, come along with me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Step into Christmas, the admission's free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45072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37B2E5-92F6-716A-8DA7-D5ADCC28D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A19724-D62F-2993-F3B5-36215CED2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3336"/>
            <a:ext cx="10515600" cy="5483627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52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Step into Christmas, let's join together</a:t>
            </a:r>
            <a:br>
              <a:rPr lang="en-GB" sz="52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52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We can watch the snow fall forever and ever</a:t>
            </a:r>
            <a:br>
              <a:rPr lang="en-GB" sz="52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52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Eat, drink and be merry, come along with me</a:t>
            </a:r>
            <a:br>
              <a:rPr lang="en-GB" sz="52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52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Step into Christmas, the admission's free, oh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2377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F360DA-5D16-0A18-830B-648F97DBD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A5AB67-A571-4732-EFD0-346BD747C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3336"/>
            <a:ext cx="10515600" cy="5483627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Step, step into Christmas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Oh, forever and ever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Yeah, come along with me</a:t>
            </a:r>
            <a:b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Oh-</a:t>
            </a:r>
            <a:r>
              <a:rPr lang="en-GB" sz="4400" kern="100" dirty="0" err="1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ooooh</a:t>
            </a:r>
            <a:r>
              <a:rPr lang="en-GB" sz="44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4400" kern="100" dirty="0" err="1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ooooh</a:t>
            </a:r>
            <a:br>
              <a:rPr lang="en-GB" sz="6000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6000" kern="100" dirty="0">
              <a:effectLst/>
              <a:latin typeface="Comic Sans MS" panose="030F070203030202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8245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411</Words>
  <Application>Microsoft Office PowerPoint</Application>
  <PresentationFormat>Widescreen</PresentationFormat>
  <Paragraphs>15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Comic Sans MS</vt:lpstr>
      <vt:lpstr>Office Theme</vt:lpstr>
      <vt:lpstr>Step Into Christmas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Katherine Young</dc:creator>
  <cp:lastModifiedBy>Katherine Young</cp:lastModifiedBy>
  <cp:revision>1</cp:revision>
  <dcterms:created xsi:type="dcterms:W3CDTF">2024-12-05T08:26:49Z</dcterms:created>
  <dcterms:modified xsi:type="dcterms:W3CDTF">2024-12-05T13:04:55Z</dcterms:modified>
</cp:coreProperties>
</file>